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83" r:id="rId5"/>
    <p:sldId id="286" r:id="rId6"/>
    <p:sldId id="260" r:id="rId7"/>
    <p:sldId id="261" r:id="rId8"/>
    <p:sldId id="262" r:id="rId9"/>
    <p:sldId id="263" r:id="rId10"/>
    <p:sldId id="264" r:id="rId11"/>
    <p:sldId id="284" r:id="rId12"/>
    <p:sldId id="280" r:id="rId13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CA158-BEFC-430B-AEE6-5EFF6D8A5F43}" v="15" dt="2025-09-27T13:27:14.179"/>
  </p1510:revLst>
</p1510:revInfo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5794" autoAdjust="0"/>
  </p:normalViewPr>
  <p:slideViewPr>
    <p:cSldViewPr snapToGrid="0">
      <p:cViewPr varScale="1">
        <p:scale>
          <a:sx n="91" d="100"/>
          <a:sy n="91" d="100"/>
        </p:scale>
        <p:origin x="32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BFD539B-A374-4F26-A59C-FFC006210E14}" type="datetime1">
              <a:rPr lang="en-GB" smtClean="0"/>
              <a:t>27/09/2025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E4AEF79-9142-400E-8C99-AA52ADE40388}" type="datetime1">
              <a:rPr lang="en-GB" noProof="0" smtClean="0"/>
              <a:t>27/09/2025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DDBACE-0F8F-43FD-98F0-DEE13552DAD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6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85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744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566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33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09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306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74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rtlCol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</a:t>
            </a:r>
            <a:br>
              <a:rPr lang="en-GB" noProof="0"/>
            </a:br>
            <a:r>
              <a:rPr lang="en-GB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GB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GB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rtlCol="0"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Thank </a:t>
            </a:r>
            <a:br>
              <a:rPr lang="en-GB" noProof="0"/>
            </a:br>
            <a:r>
              <a:rPr lang="en-GB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Insert or drag and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/>
          <a:p>
            <a:pPr algn="ctr" rtl="0"/>
            <a:fld id="{B67B645E-C5E5-4727-B977-D372A0AA71D9}" type="slidenum">
              <a:rPr lang="en-GB" noProof="0" smtClean="0"/>
              <a:pPr algn="ctr"/>
              <a:t>‹#›</a:t>
            </a:fld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Insert or drag and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 rtl="0"/>
            <a:fld id="{B67B645E-C5E5-4727-B977-D372A0AA71D9}" type="slidenum">
              <a:rPr lang="en-GB" noProof="0" smtClean="0"/>
              <a:pPr algn="ctr"/>
              <a:t>‹#›</a:t>
            </a:fld>
            <a:endParaRPr lang="en-GB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n-GB" noProof="0" smtClean="0"/>
              <a:pPr algn="ctr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n-GB" noProof="0" smtClean="0"/>
              <a:pPr algn="ctr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n-GB" noProof="0" smtClean="0"/>
              <a:pPr algn="ctr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n-GB" noProof="0" smtClean="0"/>
              <a:pPr algn="ctr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n-GB" noProof="0" smtClean="0"/>
              <a:pPr algn="ctr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GB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rtlCol="0" anchor="b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n-GB" noProof="0" smtClean="0"/>
              <a:pPr algn="ctr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GB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GB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/>
              <a:t>Insert or drag and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n-GB" noProof="0" smtClean="0"/>
              <a:pPr algn="ctr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n-GB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n-GB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en-GB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en-GB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rtlCol="0" anchor="ctr"/>
          <a:lstStyle>
            <a:lvl1pPr algn="ctr">
              <a:defRPr lang="en-ZA" sz="1000" smtClean="0"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7.jp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/>
              <a:t>Newsletter</a:t>
            </a:r>
            <a:br>
              <a:rPr lang="en-GB" dirty="0"/>
            </a:br>
            <a:r>
              <a:rPr lang="en-GB" dirty="0"/>
              <a:t>October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GB" noProof="1"/>
              <a:t>Great products for you</a:t>
            </a:r>
          </a:p>
          <a:p>
            <a:pPr rtl="0"/>
            <a:endParaRPr lang="en-GB" noProof="1"/>
          </a:p>
        </p:txBody>
      </p:sp>
      <p:pic>
        <p:nvPicPr>
          <p:cNvPr id="10" name="Picture Placeholder 9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0B227362-E337-D22A-4EF4-089663B58D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42" r="2642"/>
          <a:stretch>
            <a:fillRect/>
          </a:stretch>
        </p:blipFill>
        <p:spPr>
          <a:xfrm>
            <a:off x="1142512" y="620785"/>
            <a:ext cx="5039333" cy="5394502"/>
          </a:xfrm>
        </p:spPr>
      </p:pic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440154" y="1099676"/>
            <a:ext cx="2495959" cy="45719"/>
          </a:xfrm>
        </p:spPr>
        <p:txBody>
          <a:bodyPr rtlCol="0"/>
          <a:lstStyle/>
          <a:p>
            <a:pPr rtl="0"/>
            <a:endParaRPr lang="en-GB" noProof="1"/>
          </a:p>
          <a:p>
            <a:pPr rtl="0"/>
            <a:endParaRPr lang="en-GB" dirty="0"/>
          </a:p>
        </p:txBody>
      </p:sp>
      <p:pic>
        <p:nvPicPr>
          <p:cNvPr id="22" name="Picture Placeholder 21" descr="Close-up of hands shaking&#10;&#10;Description automatically generated">
            <a:extLst>
              <a:ext uri="{FF2B5EF4-FFF2-40B4-BE49-F238E27FC236}">
                <a16:creationId xmlns:a16="http://schemas.microsoft.com/office/drawing/2014/main" id="{87BA13C9-2A90-7918-E103-F20FD51863F6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3"/>
          <a:srcRect l="18093" r="1809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0AC03-FFD8-8B59-9346-38C4368F3B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Company News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8EEBF-7985-9D3E-38E7-529D8EBB8A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5254" y="4450670"/>
            <a:ext cx="1620000" cy="1102842"/>
          </a:xfrm>
        </p:spPr>
        <p:txBody>
          <a:bodyPr/>
          <a:lstStyle/>
          <a:p>
            <a:r>
              <a:rPr lang="en-GB" dirty="0"/>
              <a:t>Forecasts</a:t>
            </a:r>
          </a:p>
          <a:p>
            <a:r>
              <a:rPr lang="en-GB" dirty="0"/>
              <a:t>Christmas Launch</a:t>
            </a:r>
          </a:p>
          <a:p>
            <a:r>
              <a:rPr lang="en-GB" dirty="0"/>
              <a:t>Availability</a:t>
            </a:r>
          </a:p>
        </p:txBody>
      </p:sp>
      <p:pic>
        <p:nvPicPr>
          <p:cNvPr id="24" name="Picture Placeholder 23" descr="A screenshot of a product&#10;&#10;Description automatically generated">
            <a:extLst>
              <a:ext uri="{FF2B5EF4-FFF2-40B4-BE49-F238E27FC236}">
                <a16:creationId xmlns:a16="http://schemas.microsoft.com/office/drawing/2014/main" id="{98313CCD-983D-BAFD-D018-029E55B04661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4"/>
          <a:srcRect t="12404" b="12404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1E6305-316D-C34C-CAE5-3489F0F808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New Catalogues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BC8075-BB0D-BB2F-3F7C-338EB9A941C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26113" y="4450670"/>
            <a:ext cx="1620000" cy="1899796"/>
          </a:xfrm>
        </p:spPr>
        <p:txBody>
          <a:bodyPr/>
          <a:lstStyle/>
          <a:p>
            <a:r>
              <a:rPr lang="en-GB" dirty="0"/>
              <a:t>Houseproud</a:t>
            </a:r>
          </a:p>
          <a:p>
            <a:r>
              <a:rPr lang="en-GB" dirty="0"/>
              <a:t>Health &amp; Beauty</a:t>
            </a:r>
          </a:p>
          <a:p>
            <a:r>
              <a:rPr lang="en-GB" dirty="0"/>
              <a:t>Pet Care</a:t>
            </a:r>
          </a:p>
          <a:p>
            <a:r>
              <a:rPr lang="en-GB" dirty="0"/>
              <a:t>Prime Care</a:t>
            </a:r>
          </a:p>
          <a:p>
            <a:r>
              <a:rPr lang="en-GB" dirty="0"/>
              <a:t>Green Living</a:t>
            </a:r>
          </a:p>
          <a:p>
            <a:r>
              <a:rPr lang="en-GB" dirty="0"/>
              <a:t>Living Spaces</a:t>
            </a: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5EE607-907E-5D5A-C445-5C92CD19136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/>
              <a:t>Social Media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7080A2-242C-7745-6130-AD3998FE50F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Latest Products</a:t>
            </a:r>
          </a:p>
          <a:p>
            <a:r>
              <a:rPr lang="en-GB" dirty="0"/>
              <a:t>Other Updates</a:t>
            </a:r>
          </a:p>
        </p:txBody>
      </p:sp>
      <p:pic>
        <p:nvPicPr>
          <p:cNvPr id="32" name="Picture Placeholder 31" descr="A black letter with orange face&#10;&#10;Description automatically generated">
            <a:extLst>
              <a:ext uri="{FF2B5EF4-FFF2-40B4-BE49-F238E27FC236}">
                <a16:creationId xmlns:a16="http://schemas.microsoft.com/office/drawing/2014/main" id="{2D65F396-3D9C-3D2E-E9F1-C9BCDF07B3A6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5"/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A6C174-CED1-5CE6-CBF5-F87A0641375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 dirty="0"/>
              <a:t>Shops Available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C63E25-8440-6467-198B-604781C4466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/>
              <a:t>Buy anywhere you want</a:t>
            </a:r>
          </a:p>
        </p:txBody>
      </p:sp>
      <p:pic>
        <p:nvPicPr>
          <p:cNvPr id="34" name="Picture Placeholder 33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2441CA03-C516-9DB3-8D68-BFB34C135ABB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6"/>
          <a:srcRect l="1389" r="1389"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5A6E8F-FAF9-E4DC-16FD-3F08094F2FE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Buying Online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02EA30-A500-CCAB-0EC8-B9E77755899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3 Websites filled with products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en-GB" dirty="0"/>
              <a:t>agenda</a:t>
            </a:r>
          </a:p>
        </p:txBody>
      </p:sp>
      <p:pic>
        <p:nvPicPr>
          <p:cNvPr id="30" name="Picture Placeholder 29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19799F72-F27A-06E7-4C8E-C91B80626759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7"/>
          <a:srcRect l="16561" r="165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rtlCol="0"/>
          <a:lstStyle/>
          <a:p>
            <a:pPr rtl="0"/>
            <a:r>
              <a:rPr lang="en-GB" noProof="1"/>
              <a:t>Updated Catalogues such as Houseproud and Health &amp; Beauty. All with new products and replacements.</a:t>
            </a:r>
          </a:p>
          <a:p>
            <a:pPr rtl="0"/>
            <a:r>
              <a:rPr lang="en-GB" noProof="1"/>
              <a:t>Christmas Launch in September with 100 and 100 of products including bestsellers of Christmas 2024. All available now.</a:t>
            </a:r>
          </a:p>
          <a:p>
            <a:pPr rtl="0"/>
            <a:r>
              <a:rPr lang="en-GB" noProof="1"/>
              <a:t>Availability of products. Products are available at 95% or above stock. Selling out products can be replaced with similar ones.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310070" y="6385422"/>
            <a:ext cx="1706878" cy="384494"/>
          </a:xfrm>
        </p:spPr>
        <p:txBody>
          <a:bodyPr rtlCol="0"/>
          <a:lstStyle/>
          <a:p>
            <a:pPr rtl="0"/>
            <a:r>
              <a:rPr lang="en-GB" dirty="0"/>
              <a:t>Partner</a:t>
            </a:r>
          </a:p>
        </p:txBody>
      </p:sp>
      <p:pic>
        <p:nvPicPr>
          <p:cNvPr id="12" name="Picture Placeholder 11" descr="Laptop">
            <a:extLst>
              <a:ext uri="{FF2B5EF4-FFF2-40B4-BE49-F238E27FC236}">
                <a16:creationId xmlns:a16="http://schemas.microsoft.com/office/drawing/2014/main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67430" y="1048694"/>
            <a:ext cx="850167" cy="571971"/>
          </a:xfrm>
        </p:spPr>
        <p:txBody>
          <a:bodyPr rtlCol="0"/>
          <a:lstStyle/>
          <a:p>
            <a:pPr rtl="0"/>
            <a:b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GB" sz="18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Forecasts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35241" y="3708115"/>
            <a:ext cx="4087450" cy="1415429"/>
          </a:xfrm>
        </p:spPr>
        <p:txBody>
          <a:bodyPr rtlCol="0"/>
          <a:lstStyle/>
          <a:p>
            <a:pPr rtl="0"/>
            <a:r>
              <a:rPr lang="en-GB" noProof="1"/>
              <a:t>VivaMK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3F75F-2CBC-75BC-DE85-FDE2D0AE8BD6}"/>
              </a:ext>
            </a:extLst>
          </p:cNvPr>
          <p:cNvSpPr txBox="1"/>
          <p:nvPr/>
        </p:nvSpPr>
        <p:spPr>
          <a:xfrm>
            <a:off x="432001" y="231986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Availability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6E8530-D401-DAC0-857F-EE848099C103}"/>
              </a:ext>
            </a:extLst>
          </p:cNvPr>
          <p:cNvSpPr txBox="1"/>
          <p:nvPr/>
        </p:nvSpPr>
        <p:spPr>
          <a:xfrm>
            <a:off x="267431" y="177519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Christmas Launch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6638D4-E453-4BC4-A3A0-F3C51852BC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en-GB" dirty="0" err="1"/>
              <a:t>HouseProud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44B71-63BE-418A-A82A-6440202620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en-GB" noProof="1"/>
              <a:t>Newly Updated</a:t>
            </a:r>
          </a:p>
          <a:p>
            <a:pPr rtl="0"/>
            <a:endParaRPr lang="en-GB" dirty="0"/>
          </a:p>
        </p:txBody>
      </p:sp>
      <p:pic>
        <p:nvPicPr>
          <p:cNvPr id="43" name="Picture Placeholder 42" descr="Coins">
            <a:extLst>
              <a:ext uri="{FF2B5EF4-FFF2-40B4-BE49-F238E27FC236}">
                <a16:creationId xmlns:a16="http://schemas.microsoft.com/office/drawing/2014/main" id="{869A15CA-3DF8-417D-B9D8-F994D15851BB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64044E-682B-419B-AB70-118D0597C64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rtlCol="0"/>
          <a:lstStyle/>
          <a:p>
            <a:pPr rtl="0"/>
            <a:r>
              <a:rPr lang="en-GB" noProof="1"/>
              <a:t>Newly Updated</a:t>
            </a:r>
          </a:p>
          <a:p>
            <a:pPr rtl="0"/>
            <a:endParaRPr lang="en-GB" dirty="0"/>
          </a:p>
        </p:txBody>
      </p:sp>
      <p:pic>
        <p:nvPicPr>
          <p:cNvPr id="45" name="Picture Placeholder 44" descr="Handshake">
            <a:extLst>
              <a:ext uri="{FF2B5EF4-FFF2-40B4-BE49-F238E27FC236}">
                <a16:creationId xmlns:a16="http://schemas.microsoft.com/office/drawing/2014/main" id="{D18F8380-4F68-4979-BEC0-C897519AD437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739695-B49F-491F-9573-F501246A7F4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rtlCol="0"/>
          <a:lstStyle/>
          <a:p>
            <a:pPr rtl="0"/>
            <a:r>
              <a:rPr lang="en-GB" dirty="0"/>
              <a:t>Pet Care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357458-973E-473B-B43E-428D949A39C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rtlCol="0"/>
          <a:lstStyle/>
          <a:p>
            <a:pPr rtl="0"/>
            <a:r>
              <a:rPr lang="en-GB" noProof="1"/>
              <a:t>Brand New Catalogue</a:t>
            </a:r>
          </a:p>
          <a:p>
            <a:pPr rtl="0"/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C4406D0-E93A-4D4A-882C-3D100622979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rtlCol="0"/>
          <a:lstStyle/>
          <a:p>
            <a:pPr rtl="0"/>
            <a:r>
              <a:rPr lang="en-GB" dirty="0"/>
              <a:t>Prime Care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0792B4-5A57-43A7-8C75-3B4261EE86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rtlCol="0"/>
          <a:lstStyle/>
          <a:p>
            <a:pPr rtl="0"/>
            <a:r>
              <a:rPr lang="en-GB" dirty="0"/>
              <a:t>New Catalogue on it’s way</a:t>
            </a:r>
            <a:endParaRPr lang="en-GB" noProof="1"/>
          </a:p>
          <a:p>
            <a:pPr rtl="0"/>
            <a:endParaRPr lang="en-GB" dirty="0"/>
          </a:p>
        </p:txBody>
      </p:sp>
      <p:pic>
        <p:nvPicPr>
          <p:cNvPr id="49" name="Picture Placeholder 48" descr="Bar chart">
            <a:extLst>
              <a:ext uri="{FF2B5EF4-FFF2-40B4-BE49-F238E27FC236}">
                <a16:creationId xmlns:a16="http://schemas.microsoft.com/office/drawing/2014/main" id="{B216FC82-4CDA-4982-85CF-C693A432A28E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8350F0-9CCA-4F7C-98E8-BC7969FD39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rtlCol="0"/>
          <a:lstStyle/>
          <a:p>
            <a:pPr rtl="0"/>
            <a:r>
              <a:rPr lang="en-GB" dirty="0"/>
              <a:t>Green Living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FD8E4F9-1B84-4707-95BE-9EC53D7ACB9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 rtlCol="0"/>
          <a:lstStyle/>
          <a:p>
            <a:pPr rtl="0"/>
            <a:r>
              <a:rPr lang="en-GB" dirty="0"/>
              <a:t>New Catalogue on it’s way</a:t>
            </a:r>
            <a:endParaRPr lang="en-GB" noProof="1"/>
          </a:p>
          <a:p>
            <a:pPr rtl="0"/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E612258B-809C-4937-88CC-45880B3C8264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0217791" y="6325299"/>
            <a:ext cx="1799157" cy="492123"/>
          </a:xfrm>
        </p:spPr>
        <p:txBody>
          <a:bodyPr rtlCol="0"/>
          <a:lstStyle/>
          <a:p>
            <a:pPr rtl="0"/>
            <a:r>
              <a:rPr lang="en-GB" dirty="0"/>
              <a:t>Partner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Product Line</a:t>
            </a:r>
          </a:p>
        </p:txBody>
      </p:sp>
      <p:pic>
        <p:nvPicPr>
          <p:cNvPr id="17" name="Picture Placeholder 16" descr="A white spray bottle with blue and white label&#10;&#10;Description automatically generated">
            <a:extLst>
              <a:ext uri="{FF2B5EF4-FFF2-40B4-BE49-F238E27FC236}">
                <a16:creationId xmlns:a16="http://schemas.microsoft.com/office/drawing/2014/main" id="{A137F975-AB5A-1CB6-F029-F9934E8705D9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9"/>
          <a:srcRect l="19270" r="19270"/>
          <a:stretch>
            <a:fillRect/>
          </a:stretch>
        </p:blipFill>
        <p:spPr>
          <a:xfrm>
            <a:off x="1224793" y="2382473"/>
            <a:ext cx="1325460" cy="1317072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C1645A-599B-9E2B-1E9A-FC36B4630D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2342" y="2298583"/>
            <a:ext cx="1533771" cy="15109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C6F59A-B299-3E9B-FD37-B90FA0AC3A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6472" y="2155970"/>
            <a:ext cx="1533772" cy="1653589"/>
          </a:xfrm>
          <a:prstGeom prst="rect">
            <a:avLst/>
          </a:prstGeom>
        </p:spPr>
      </p:pic>
      <p:pic>
        <p:nvPicPr>
          <p:cNvPr id="27" name="Picture Placeholder 26" descr="Close-up of a magazine cover&#10;&#10;Description automatically generated">
            <a:extLst>
              <a:ext uri="{FF2B5EF4-FFF2-40B4-BE49-F238E27FC236}">
                <a16:creationId xmlns:a16="http://schemas.microsoft.com/office/drawing/2014/main" id="{494C1BF4-9423-5A24-3747-431282AC1F0D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12"/>
          <a:srcRect t="12500" b="12500"/>
          <a:stretch>
            <a:fillRect/>
          </a:stretch>
        </p:blipFill>
        <p:spPr>
          <a:xfrm>
            <a:off x="7480603" y="2155970"/>
            <a:ext cx="1527228" cy="1653589"/>
          </a:xfr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F527F3-C2EB-1362-BE15-03024BEE55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86572" y="2203064"/>
            <a:ext cx="1452117" cy="1653589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36C40BE-FB3A-FAF3-47F4-37F82FBF010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Health &amp; Beauty</a:t>
            </a:r>
          </a:p>
        </p:txBody>
      </p:sp>
    </p:spTree>
    <p:extLst>
      <p:ext uri="{BB962C8B-B14F-4D97-AF65-F5344CB8AC3E}">
        <p14:creationId xmlns:p14="http://schemas.microsoft.com/office/powerpoint/2010/main" val="27126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9256EF6-3CDE-4ADE-8753-BF5040E3C65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rtlCol="0"/>
          <a:lstStyle/>
          <a:p>
            <a:pPr rtl="0"/>
            <a:r>
              <a:rPr lang="en-GB" dirty="0"/>
              <a:t>Social Media</a:t>
            </a:r>
            <a:endParaRPr lang="en-GB" noProof="1"/>
          </a:p>
          <a:p>
            <a:pPr rtl="0"/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5F34C1-576F-4BF7-8C9C-D507F213AE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en-GB" dirty="0"/>
              <a:t>TikTok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E93992-F65E-48D7-971D-FA51E969BE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en-GB" dirty="0" err="1"/>
              <a:t>Tiktok</a:t>
            </a:r>
            <a:r>
              <a:rPr lang="en-GB" dirty="0"/>
              <a:t> Social Media</a:t>
            </a:r>
          </a:p>
          <a:p>
            <a:pPr rtl="0"/>
            <a:r>
              <a:rPr lang="en-GB" dirty="0" err="1"/>
              <a:t>Tiktok</a:t>
            </a:r>
            <a:r>
              <a:rPr lang="en-GB" dirty="0"/>
              <a:t> Shop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B0B4A0-79F2-4CB5-BBB6-FEEBD84652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rtlCol="0"/>
          <a:lstStyle/>
          <a:p>
            <a:pPr rtl="0"/>
            <a:r>
              <a:rPr lang="en-GB" dirty="0"/>
              <a:t>Instagram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810F29-B4A6-4A97-903D-F931D52ACA7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rtlCol="0"/>
          <a:lstStyle/>
          <a:p>
            <a:pPr rtl="0"/>
            <a:r>
              <a:rPr lang="en-GB" dirty="0"/>
              <a:t>Social Media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53976-DF5A-4CE2-94FB-5F70C906426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rtlCol="0"/>
          <a:lstStyle/>
          <a:p>
            <a:pPr rtl="0"/>
            <a:r>
              <a:rPr lang="en-GB" dirty="0"/>
              <a:t>Pinterest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C2AC9A-0FD0-4DA8-99B4-C440A1D15DA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599411" y="2589929"/>
            <a:ext cx="3863221" cy="720000"/>
          </a:xfrm>
        </p:spPr>
        <p:txBody>
          <a:bodyPr rtlCol="0"/>
          <a:lstStyle/>
          <a:p>
            <a:pPr rtl="0"/>
            <a:r>
              <a:rPr lang="en-GB" dirty="0"/>
              <a:t>Social Media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8FED25-4DDC-4D72-A54E-3E227B42031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rtlCol="0"/>
          <a:lstStyle/>
          <a:p>
            <a:pPr rtl="0"/>
            <a:r>
              <a:rPr lang="en-GB" dirty="0"/>
              <a:t>Follow on social media</a:t>
            </a:r>
          </a:p>
          <a:p>
            <a:pPr rtl="0"/>
            <a:r>
              <a:rPr lang="en-GB" noProof="1"/>
              <a:t>Engage in viewing the latest and most popular products.</a:t>
            </a:r>
          </a:p>
        </p:txBody>
      </p:sp>
      <p:sp>
        <p:nvSpPr>
          <p:cNvPr id="88" name="Slide Number Placeholder 87">
            <a:extLst>
              <a:ext uri="{FF2B5EF4-FFF2-40B4-BE49-F238E27FC236}">
                <a16:creationId xmlns:a16="http://schemas.microsoft.com/office/drawing/2014/main" id="{FAFF03E5-FC39-4375-8BD9-53A0FD781CB7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xfrm>
            <a:off x="10209402" y="6385421"/>
            <a:ext cx="1807546" cy="376105"/>
          </a:xfrm>
        </p:spPr>
        <p:txBody>
          <a:bodyPr rtlCol="0"/>
          <a:lstStyle/>
          <a:p>
            <a:pPr algn="ctr" rtl="0"/>
            <a:r>
              <a:rPr lang="en-GB" dirty="0"/>
              <a:t>Partner</a:t>
            </a:r>
          </a:p>
        </p:txBody>
      </p:sp>
      <p:pic>
        <p:nvPicPr>
          <p:cNvPr id="13" name="Picture Placeholder 12" descr="A black square with a white and blue logo&#10;&#10;Description automatically generated">
            <a:extLst>
              <a:ext uri="{FF2B5EF4-FFF2-40B4-BE49-F238E27FC236}">
                <a16:creationId xmlns:a16="http://schemas.microsoft.com/office/drawing/2014/main" id="{4D98A01A-902D-0F0F-F003-889BC04C5E15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17" name="Picture Placeholder 16" descr="A logo of a camera&#10;&#10;Description automatically generated">
            <a:extLst>
              <a:ext uri="{FF2B5EF4-FFF2-40B4-BE49-F238E27FC236}">
                <a16:creationId xmlns:a16="http://schemas.microsoft.com/office/drawing/2014/main" id="{1E73BD30-2A4C-574E-6412-969E085B5EEE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4"/>
          <a:srcRect l="21803" r="21803"/>
          <a:stretch>
            <a:fillRect/>
          </a:stretch>
        </p:blipFill>
        <p:spPr>
          <a:xfrm>
            <a:off x="3062251" y="2880652"/>
            <a:ext cx="721183" cy="621792"/>
          </a:xfrm>
        </p:spPr>
      </p:pic>
      <p:pic>
        <p:nvPicPr>
          <p:cNvPr id="21" name="Picture Placeholder 20" descr="A red circle with a white letter p in it&#10;&#10;Description automatically generated">
            <a:extLst>
              <a:ext uri="{FF2B5EF4-FFF2-40B4-BE49-F238E27FC236}">
                <a16:creationId xmlns:a16="http://schemas.microsoft.com/office/drawing/2014/main" id="{BDE50C9B-D26F-39B5-662F-A60A6D3D754D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5"/>
          <a:srcRect l="1776" r="1776"/>
          <a:stretch>
            <a:fillRect/>
          </a:stretch>
        </p:blipFill>
        <p:spPr/>
      </p:pic>
      <p:pic>
        <p:nvPicPr>
          <p:cNvPr id="23" name="Picture 22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8EC62657-B2F8-6369-753C-119CB2E10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444" y="5221054"/>
            <a:ext cx="1896238" cy="13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D1680A-25DD-42DD-B066-2294665CF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en-GB" dirty="0"/>
              <a:t>Amazon Shop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BEF8A3-3B79-4A1D-83CE-3501D6E1EC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26819" y="2557458"/>
            <a:ext cx="1620000" cy="622504"/>
          </a:xfrm>
        </p:spPr>
        <p:txBody>
          <a:bodyPr rtlCol="0"/>
          <a:lstStyle/>
          <a:p>
            <a:pPr rtl="0"/>
            <a:r>
              <a:rPr lang="en-GB" dirty="0"/>
              <a:t>Presently Growing</a:t>
            </a:r>
            <a:endParaRPr lang="en-GB" noProof="1"/>
          </a:p>
          <a:p>
            <a:pPr rtl="0"/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157E51-898F-41B4-8235-6C34BBCD749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rtlCol="0"/>
          <a:lstStyle/>
          <a:p>
            <a:pPr rtl="0"/>
            <a:r>
              <a:rPr lang="en-GB" dirty="0"/>
              <a:t>eBay Shop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24B20D-50EC-427F-9E2C-81625A7AC44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657678" y="2557458"/>
            <a:ext cx="1620000" cy="581866"/>
          </a:xfrm>
        </p:spPr>
        <p:txBody>
          <a:bodyPr rtlCol="0"/>
          <a:lstStyle/>
          <a:p>
            <a:pPr rtl="0"/>
            <a:r>
              <a:rPr lang="en-GB" dirty="0"/>
              <a:t>Increasing</a:t>
            </a:r>
            <a:endParaRPr lang="en-GB" noProof="1"/>
          </a:p>
          <a:p>
            <a:pPr rt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DE267D-5AD5-4C76-A976-43EDB64DB1F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523124" y="5285950"/>
            <a:ext cx="1620000" cy="252000"/>
          </a:xfrm>
        </p:spPr>
        <p:txBody>
          <a:bodyPr rtlCol="0"/>
          <a:lstStyle/>
          <a:p>
            <a:pPr rtl="0"/>
            <a:r>
              <a:rPr lang="en-GB" dirty="0" err="1"/>
              <a:t>Tiktok</a:t>
            </a:r>
            <a:r>
              <a:rPr lang="en-GB" dirty="0"/>
              <a:t> Shop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58DB01-FA52-44DB-A820-8E4A194D9F8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23124" y="5681188"/>
            <a:ext cx="1623695" cy="622504"/>
          </a:xfrm>
        </p:spPr>
        <p:txBody>
          <a:bodyPr rtlCol="0"/>
          <a:lstStyle/>
          <a:p>
            <a:pPr rtl="0"/>
            <a:r>
              <a:rPr lang="en-GB" dirty="0"/>
              <a:t>Still Growing</a:t>
            </a:r>
          </a:p>
        </p:txBody>
      </p:sp>
      <p:pic>
        <p:nvPicPr>
          <p:cNvPr id="37" name="Picture Placeholder 36" descr="Megaphone">
            <a:extLst>
              <a:ext uri="{FF2B5EF4-FFF2-40B4-BE49-F238E27FC236}">
                <a16:creationId xmlns:a16="http://schemas.microsoft.com/office/drawing/2014/main" id="{1701A2E9-D331-4627-A32A-658F1BDB82EF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56293" y="3985059"/>
            <a:ext cx="621792" cy="746331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DDC6D72-DCF6-41AE-B39D-609AE438F22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338818" y="5329271"/>
            <a:ext cx="2757182" cy="895360"/>
          </a:xfrm>
        </p:spPr>
        <p:txBody>
          <a:bodyPr rtlCol="0"/>
          <a:lstStyle/>
          <a:p>
            <a:pPr rtl="0"/>
            <a:r>
              <a:rPr lang="en-GB" sz="1400" dirty="0"/>
              <a:t>Great Products For You</a:t>
            </a:r>
          </a:p>
          <a:p>
            <a:pPr rtl="0"/>
            <a:r>
              <a:rPr lang="en-GB" sz="1400" dirty="0" err="1"/>
              <a:t>Greatproductsvivamknetwork</a:t>
            </a:r>
            <a:endParaRPr lang="en-GB" sz="1400" dirty="0"/>
          </a:p>
          <a:p>
            <a:pPr rtl="0"/>
            <a:r>
              <a:rPr lang="en-GB" sz="1400" dirty="0"/>
              <a:t>Greatproducts.vivamknetwork.co.uk</a:t>
            </a:r>
          </a:p>
          <a:p>
            <a:pPr rtl="0"/>
            <a:endParaRPr lang="en-GB" sz="1400" dirty="0"/>
          </a:p>
          <a:p>
            <a:pPr rtl="0"/>
            <a:endParaRPr lang="en-GB" sz="1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B6F490-8CEC-444D-ADC0-E8B315EA3B5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57189" y="6303692"/>
            <a:ext cx="1620000" cy="313418"/>
          </a:xfrm>
        </p:spPr>
        <p:txBody>
          <a:bodyPr rtlCol="0"/>
          <a:lstStyle/>
          <a:p>
            <a:pPr rtl="0"/>
            <a:r>
              <a:rPr lang="en-GB" noProof="1"/>
              <a:t>Continuously Updated</a:t>
            </a:r>
          </a:p>
          <a:p>
            <a:pPr rtl="0"/>
            <a:endParaRPr lang="en-GB" dirty="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474644FF-FECF-47C3-A483-0F4796C05187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xfrm>
            <a:off x="9991288" y="6303692"/>
            <a:ext cx="2008882" cy="483002"/>
          </a:xfrm>
        </p:spPr>
        <p:txBody>
          <a:bodyPr rtlCol="0"/>
          <a:lstStyle/>
          <a:p>
            <a:pPr rtl="0"/>
            <a:r>
              <a:rPr lang="en-GB" dirty="0"/>
              <a:t>Partner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D4394E-B587-4CD9-96D1-650A82CA0197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en-GB" dirty="0"/>
              <a:t>Product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154CB10-3BB7-4C3D-9275-80A6E79BD7C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rtlCol="0"/>
          <a:lstStyle/>
          <a:p>
            <a:pPr rtl="0"/>
            <a:r>
              <a:rPr lang="en-GB" noProof="1"/>
              <a:t>Seller Platforms</a:t>
            </a:r>
          </a:p>
          <a:p>
            <a:pPr rtl="0"/>
            <a:r>
              <a:rPr lang="en-GB" noProof="1"/>
              <a:t>Your Shops.</a:t>
            </a:r>
          </a:p>
        </p:txBody>
      </p:sp>
      <p:pic>
        <p:nvPicPr>
          <p:cNvPr id="11" name="Picture Placeholder 10" descr="A black letter with orange face&#10;&#10;Description automatically generated">
            <a:extLst>
              <a:ext uri="{FF2B5EF4-FFF2-40B4-BE49-F238E27FC236}">
                <a16:creationId xmlns:a16="http://schemas.microsoft.com/office/drawing/2014/main" id="{F3405917-4D40-DAC9-43F9-BD02249D008E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5"/>
          <a:srcRect t="128" b="128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DDD27B3F-3D97-83C1-F03A-264FBE162836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6"/>
          <a:srcRect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3B1A8DB8-A2C5-285B-EF1A-47BC7E683E36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7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291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46B59-7B49-4180-9B48-FAC9C2BDF7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393960" y="6149129"/>
            <a:ext cx="1622988" cy="612397"/>
          </a:xfrm>
        </p:spPr>
        <p:txBody>
          <a:bodyPr rtlCol="0"/>
          <a:lstStyle/>
          <a:p>
            <a:pPr rtl="0"/>
            <a:r>
              <a:rPr lang="en-GB" dirty="0"/>
              <a:t>Partner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2AC071-0624-430C-AEB0-AD3EBFC1C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276" y="2170948"/>
            <a:ext cx="3863221" cy="1258052"/>
          </a:xfrm>
        </p:spPr>
        <p:txBody>
          <a:bodyPr rtlCol="0"/>
          <a:lstStyle/>
          <a:p>
            <a:pPr rtl="0"/>
            <a:r>
              <a:rPr lang="en-GB" dirty="0"/>
              <a:t>Christmas with 4 catalogues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606456-BEB8-424C-8C7C-E9B311D7C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8276" y="3852023"/>
            <a:ext cx="3863221" cy="1933635"/>
          </a:xfrm>
        </p:spPr>
        <p:txBody>
          <a:bodyPr rtlCol="0"/>
          <a:lstStyle/>
          <a:p>
            <a:pPr rtl="0"/>
            <a:r>
              <a:rPr lang="en-GB" noProof="1"/>
              <a:t>Browse for the best gifts, décor, cards, wrapping, lights..</a:t>
            </a:r>
          </a:p>
        </p:txBody>
      </p:sp>
      <p:pic>
        <p:nvPicPr>
          <p:cNvPr id="8" name="Picture Placeholder 7" descr="A christmas decoration with lights&#10;&#10;Description automatically generated with medium confidence">
            <a:extLst>
              <a:ext uri="{FF2B5EF4-FFF2-40B4-BE49-F238E27FC236}">
                <a16:creationId xmlns:a16="http://schemas.microsoft.com/office/drawing/2014/main" id="{196C5056-ABCB-6992-97B0-07C6AD5A53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275" b="13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464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AA4E-665D-43A4-B900-A849C2DF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Great products for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30815-DBFE-4A9B-9738-40A4F2E21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5053263"/>
            <a:ext cx="4793714" cy="1047600"/>
          </a:xfrm>
        </p:spPr>
        <p:txBody>
          <a:bodyPr rtlCol="0"/>
          <a:lstStyle/>
          <a:p>
            <a:pPr rtl="0"/>
            <a:r>
              <a:rPr lang="en-GB" dirty="0"/>
              <a:t>Thank you for your orders. I have great pleasure in serving you and find a smile I never forget.</a:t>
            </a:r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A5D44-66B7-440E-B8AF-C1EE434FE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n-GB" smtClean="0"/>
              <a:pPr algn="ctr"/>
              <a:t>8</a:t>
            </a:fld>
            <a:endParaRPr lang="en-GB" dirty="0"/>
          </a:p>
        </p:txBody>
      </p:sp>
      <p:pic>
        <p:nvPicPr>
          <p:cNvPr id="9" name="Picture Placeholder 8" descr="A person standing on a path looking at his phone">
            <a:extLst>
              <a:ext uri="{FF2B5EF4-FFF2-40B4-BE49-F238E27FC236}">
                <a16:creationId xmlns:a16="http://schemas.microsoft.com/office/drawing/2014/main" id="{42799937-A44F-4FB1-A231-F54C02388D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 descr="Logo backdrop">
            <a:extLst>
              <a:ext uri="{FF2B5EF4-FFF2-40B4-BE49-F238E27FC236}">
                <a16:creationId xmlns:a16="http://schemas.microsoft.com/office/drawing/2014/main" id="{05B0670B-BF1F-4BCF-B83C-74D893BF46CC}"/>
              </a:ext>
            </a:extLst>
          </p:cNvPr>
          <p:cNvSpPr/>
          <p:nvPr/>
        </p:nvSpPr>
        <p:spPr>
          <a:xfrm>
            <a:off x="9618755" y="676469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8" name="SaxSanta">
            <a:hlinkClick r:id="" action="ppaction://media"/>
            <a:extLst>
              <a:ext uri="{FF2B5EF4-FFF2-40B4-BE49-F238E27FC236}">
                <a16:creationId xmlns:a16="http://schemas.microsoft.com/office/drawing/2014/main" id="{335698B8-16DE-81D5-4DA6-B6577E6B4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1199" y="0"/>
            <a:ext cx="2430801" cy="2729325"/>
          </a:xfrm>
          <a:prstGeom prst="rect">
            <a:avLst/>
          </a:prstGeom>
        </p:spPr>
      </p:pic>
      <p:pic>
        <p:nvPicPr>
          <p:cNvPr id="10" name="Autumn Essentials">
            <a:hlinkClick r:id="" action="ppaction://media"/>
            <a:extLst>
              <a:ext uri="{FF2B5EF4-FFF2-40B4-BE49-F238E27FC236}">
                <a16:creationId xmlns:a16="http://schemas.microsoft.com/office/drawing/2014/main" id="{3B9CD86D-764D-8350-46B9-6E837C2DC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8323" y="386539"/>
            <a:ext cx="2855053" cy="25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4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 rtlCol="0"/>
          <a:lstStyle/>
          <a:p>
            <a:pPr rtl="0"/>
            <a:r>
              <a:rPr lang="en-GB"/>
              <a:t>Thank you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7530160-A714-49C8-85A0-932553905B4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rtlCol="0"/>
          <a:lstStyle/>
          <a:p>
            <a:pPr rtl="0"/>
            <a:r>
              <a:rPr lang="en-GB" noProof="1"/>
              <a:t>Margit Enzenmuller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2CA365-4170-41B8-B4B3-7A2FA6DBD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/>
        <p:txBody>
          <a:bodyPr rtlCol="0"/>
          <a:lstStyle/>
          <a:p>
            <a:pPr rtl="0"/>
            <a:r>
              <a:rPr lang="en-GB" dirty="0"/>
              <a:t>+44 01483 456 098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739431-ADAD-416E-818C-4B616D2870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/>
        <p:txBody>
          <a:bodyPr rtlCol="0"/>
          <a:lstStyle/>
          <a:p>
            <a:pPr rtl="0"/>
            <a:r>
              <a:rPr lang="en-GB" dirty="0"/>
              <a:t>margit@greatproductsforyou.co.uk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58B848-99A6-4681-9D22-50069C0BDE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 rtlCol="0"/>
          <a:lstStyle/>
          <a:p>
            <a:pPr rtl="0"/>
            <a:r>
              <a:rPr lang="en-GB" dirty="0"/>
              <a:t>www.greatproductsforyou.co.uk</a:t>
            </a:r>
          </a:p>
        </p:txBody>
      </p:sp>
      <p:pic>
        <p:nvPicPr>
          <p:cNvPr id="12" name="Graphic 11" descr="User" title="Icon – Presenter name">
            <a:extLst>
              <a:ext uri="{FF2B5EF4-FFF2-40B4-BE49-F238E27FC236}">
                <a16:creationId xmlns:a16="http://schemas.microsoft.com/office/drawing/2014/main" id="{3FD34FCD-807B-4BBC-8AFE-2162CCE29B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301465" y="3884812"/>
            <a:ext cx="218900" cy="218900"/>
          </a:xfrm>
          <a:prstGeom prst="rect">
            <a:avLst/>
          </a:prstGeom>
        </p:spPr>
      </p:pic>
      <p:pic>
        <p:nvPicPr>
          <p:cNvPr id="14" name="Graphic 13" descr="Smartphone" title="Icon – Presenter phone number">
            <a:extLst>
              <a:ext uri="{FF2B5EF4-FFF2-40B4-BE49-F238E27FC236}">
                <a16:creationId xmlns:a16="http://schemas.microsoft.com/office/drawing/2014/main" id="{E51263B5-564A-401A-810D-0896F97EF0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11301465" y="4293572"/>
            <a:ext cx="218900" cy="218900"/>
          </a:xfrm>
          <a:prstGeom prst="rect">
            <a:avLst/>
          </a:prstGeom>
        </p:spPr>
      </p:pic>
      <p:pic>
        <p:nvPicPr>
          <p:cNvPr id="13" name="Graphic 12" descr="Envelope" title="Icon presenter email">
            <a:extLst>
              <a:ext uri="{FF2B5EF4-FFF2-40B4-BE49-F238E27FC236}">
                <a16:creationId xmlns:a16="http://schemas.microsoft.com/office/drawing/2014/main" id="{A24A1417-AE3F-44AE-98EB-3E6ADA1E20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1301465" y="4661290"/>
            <a:ext cx="218900" cy="218900"/>
          </a:xfrm>
          <a:prstGeom prst="rect">
            <a:avLst/>
          </a:prstGeom>
        </p:spPr>
      </p:pic>
      <p:pic>
        <p:nvPicPr>
          <p:cNvPr id="15" name="Graphic 14" descr="Link">
            <a:extLst>
              <a:ext uri="{FF2B5EF4-FFF2-40B4-BE49-F238E27FC236}">
                <a16:creationId xmlns:a16="http://schemas.microsoft.com/office/drawing/2014/main" id="{0161B5EF-405A-4DEA-8E00-0A6A7B71F7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gray">
          <a:xfrm>
            <a:off x="11284606" y="5029008"/>
            <a:ext cx="244786" cy="244786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100345" y="6223212"/>
            <a:ext cx="1933381" cy="634788"/>
          </a:xfrm>
        </p:spPr>
        <p:txBody>
          <a:bodyPr rtlCol="0"/>
          <a:lstStyle/>
          <a:p>
            <a:pPr rtl="0"/>
            <a:r>
              <a:rPr lang="en-GB" dirty="0" err="1"/>
              <a:t>VivaMK</a:t>
            </a:r>
            <a:r>
              <a:rPr lang="en-GB" dirty="0"/>
              <a:t> Partner</a:t>
            </a:r>
          </a:p>
        </p:txBody>
      </p:sp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264_TF66835393" id="{CE6E8773-4F37-4072-942A-BADF534DB5E6}" vid="{0712C228-9DBC-4A2E-97CB-67C26E5535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6F9DDD-282A-43E9-BFE4-D33DFFFD0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FCFEE3-59F5-490C-AC74-047FF9F6A8F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5B97A58-017B-407D-9B26-277921821F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pitch deck</Template>
  <TotalTime>95</TotalTime>
  <Words>291</Words>
  <Application>Microsoft Office PowerPoint</Application>
  <PresentationFormat>Widescreen</PresentationFormat>
  <Paragraphs>87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Office Theme</vt:lpstr>
      <vt:lpstr>Newsletter October 2025</vt:lpstr>
      <vt:lpstr>agenda</vt:lpstr>
      <vt:lpstr>      Forecasts</vt:lpstr>
      <vt:lpstr>Product Line</vt:lpstr>
      <vt:lpstr>Social Media</vt:lpstr>
      <vt:lpstr>Product</vt:lpstr>
      <vt:lpstr>Christmas with 4 catalogues</vt:lpstr>
      <vt:lpstr>Great products for you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Margit Enzenmuller</dc:creator>
  <cp:lastModifiedBy>Margit Enzenmuller</cp:lastModifiedBy>
  <cp:revision>2</cp:revision>
  <dcterms:created xsi:type="dcterms:W3CDTF">2025-09-27T11:54:34Z</dcterms:created>
  <dcterms:modified xsi:type="dcterms:W3CDTF">2025-09-27T13:29:50Z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