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14"/>
  </p:notesMasterIdLst>
  <p:handoutMasterIdLst>
    <p:handoutMasterId r:id="rId15"/>
  </p:handoutMasterIdLst>
  <p:sldIdLst>
    <p:sldId id="278" r:id="rId5"/>
    <p:sldId id="282" r:id="rId6"/>
    <p:sldId id="271" r:id="rId7"/>
    <p:sldId id="283" r:id="rId8"/>
    <p:sldId id="284" r:id="rId9"/>
    <p:sldId id="285" r:id="rId10"/>
    <p:sldId id="286" r:id="rId11"/>
    <p:sldId id="288" r:id="rId12"/>
    <p:sldId id="2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709CB-7BF2-7717-E989-138D23D80A74}" v="797" dt="2025-08-21T10:26:57.023"/>
    <p1510:client id="{9844F665-DEA2-BC94-F29E-26D1E72A0F5E}" v="427" dt="2025-08-21T11:19:43.510"/>
    <p1510:client id="{EB1E8E47-39E1-2A1D-7E36-7D964A83B35E}" v="36" dt="2025-08-21T11:26:29.883"/>
  </p1510:revLst>
</p1510:revInfo>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1330B0-5BAC-7408-8C3C-78D833684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BC71B-6527-4638-937B-C93EB849CB02}" type="datetimeFigureOut">
              <a:rPr lang="en-US" smtClean="0"/>
              <a:t>8/21/2025</a:t>
            </a:fld>
            <a:endParaRPr lang="en-US"/>
          </a:p>
        </p:txBody>
      </p:sp>
      <p:sp>
        <p:nvSpPr>
          <p:cNvPr id="4" name="Footer Placeholder 3">
            <a:extLst>
              <a:ext uri="{FF2B5EF4-FFF2-40B4-BE49-F238E27FC236}">
                <a16:creationId xmlns:a16="http://schemas.microsoft.com/office/drawing/2014/main" id="{F0D7EEB3-E0A5-7440-F7ED-F59975ED1E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548D11-7466-6432-3BF5-64A1A1FA59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A70580-B89C-4157-871D-6B9318EE5F58}" type="slidenum">
              <a:rPr lang="en-US" smtClean="0"/>
              <a:t>‹#›</a:t>
            </a:fld>
            <a:endParaRPr lang="en-US"/>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465A2-8C9C-419F-9FD8-234480873777}"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F00E9-A49D-4007-B3B9-A3783809E505}" type="slidenum">
              <a:rPr lang="en-US" smtClean="0"/>
              <a:t>‹#›</a:t>
            </a:fld>
            <a:endParaRPr lang="en-US"/>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F00E9-A49D-4007-B3B9-A3783809E505}" type="slidenum">
              <a:rPr lang="en-US" smtClean="0"/>
              <a:t>1</a:t>
            </a:fld>
            <a:endParaRPr lang="en-US"/>
          </a:p>
        </p:txBody>
      </p:sp>
    </p:spTree>
    <p:extLst>
      <p:ext uri="{BB962C8B-B14F-4D97-AF65-F5344CB8AC3E}">
        <p14:creationId xmlns:p14="http://schemas.microsoft.com/office/powerpoint/2010/main" val="218922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F00E9-A49D-4007-B3B9-A3783809E505}" type="slidenum">
              <a:rPr lang="en-US" smtClean="0"/>
              <a:t>2</a:t>
            </a:fld>
            <a:endParaRPr lang="en-US"/>
          </a:p>
        </p:txBody>
      </p:sp>
    </p:spTree>
    <p:extLst>
      <p:ext uri="{BB962C8B-B14F-4D97-AF65-F5344CB8AC3E}">
        <p14:creationId xmlns:p14="http://schemas.microsoft.com/office/powerpoint/2010/main" val="56064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F00E9-A49D-4007-B3B9-A3783809E505}" type="slidenum">
              <a:rPr lang="en-US" smtClean="0"/>
              <a:t>3</a:t>
            </a:fld>
            <a:endParaRPr lang="en-US"/>
          </a:p>
        </p:txBody>
      </p:sp>
    </p:spTree>
    <p:extLst>
      <p:ext uri="{BB962C8B-B14F-4D97-AF65-F5344CB8AC3E}">
        <p14:creationId xmlns:p14="http://schemas.microsoft.com/office/powerpoint/2010/main" val="60319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F00E9-A49D-4007-B3B9-A3783809E505}" type="slidenum">
              <a:rPr lang="en-US" smtClean="0"/>
              <a:t>4</a:t>
            </a:fld>
            <a:endParaRPr lang="en-US"/>
          </a:p>
        </p:txBody>
      </p:sp>
    </p:spTree>
    <p:extLst>
      <p:ext uri="{BB962C8B-B14F-4D97-AF65-F5344CB8AC3E}">
        <p14:creationId xmlns:p14="http://schemas.microsoft.com/office/powerpoint/2010/main" val="2231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F00E9-A49D-4007-B3B9-A3783809E505}" type="slidenum">
              <a:rPr lang="en-US" smtClean="0"/>
              <a:t>5</a:t>
            </a:fld>
            <a:endParaRPr lang="en-US"/>
          </a:p>
        </p:txBody>
      </p:sp>
    </p:spTree>
    <p:extLst>
      <p:ext uri="{BB962C8B-B14F-4D97-AF65-F5344CB8AC3E}">
        <p14:creationId xmlns:p14="http://schemas.microsoft.com/office/powerpoint/2010/main" val="38678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F00E9-A49D-4007-B3B9-A3783809E505}" type="slidenum">
              <a:rPr lang="en-US" smtClean="0"/>
              <a:t>6</a:t>
            </a:fld>
            <a:endParaRPr lang="en-US"/>
          </a:p>
        </p:txBody>
      </p:sp>
    </p:spTree>
    <p:extLst>
      <p:ext uri="{BB962C8B-B14F-4D97-AF65-F5344CB8AC3E}">
        <p14:creationId xmlns:p14="http://schemas.microsoft.com/office/powerpoint/2010/main" val="43305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F00E9-A49D-4007-B3B9-A3783809E505}" type="slidenum">
              <a:rPr lang="en-US" smtClean="0"/>
              <a:t>7</a:t>
            </a:fld>
            <a:endParaRPr lang="en-US"/>
          </a:p>
        </p:txBody>
      </p:sp>
    </p:spTree>
    <p:extLst>
      <p:ext uri="{BB962C8B-B14F-4D97-AF65-F5344CB8AC3E}">
        <p14:creationId xmlns:p14="http://schemas.microsoft.com/office/powerpoint/2010/main" val="307048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18541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0806055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5885986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hasCustomPrompt="1"/>
          </p:nvPr>
        </p:nvSpPr>
        <p:spPr>
          <a:xfrm>
            <a:off x="7018020" y="662937"/>
            <a:ext cx="4624442" cy="5542025"/>
          </a:xfrm>
        </p:spPr>
        <p:txBody>
          <a:bodyPr vert="horz" wrap="square" lIns="0" tIns="0" rIns="0" bIns="0" rtlCol="0" anchor="ctr" anchorCtr="0">
            <a:normAutofit/>
          </a:bodyPr>
          <a:lstStyle>
            <a:lvl1pPr>
              <a:defRPr lang="en-US" dirty="0"/>
            </a:lvl1pPr>
          </a:lstStyle>
          <a:p>
            <a:pPr lvl="0">
              <a:lnSpc>
                <a:spcPct val="100000"/>
              </a:lnSpc>
            </a:pPr>
            <a:r>
              <a:rPr lang="en-US"/>
              <a:t>Click to add title</a:t>
            </a:r>
          </a:p>
        </p:txBody>
      </p:sp>
      <p:sp>
        <p:nvSpPr>
          <p:cNvPr id="9" name="Picture Placeholder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6267450" cy="6858000"/>
          </a:xfrm>
        </p:spPr>
        <p:txBody>
          <a:bodyPr>
            <a:normAutofit/>
          </a:bodyPr>
          <a:lstStyle>
            <a:lvl1pPr marL="0" indent="0" algn="ctr">
              <a:buNone/>
              <a:defRPr sz="2000"/>
            </a:lvl1pPr>
          </a:lstStyle>
          <a:p>
            <a:r>
              <a:rPr lang="en-US"/>
              <a:t>Click icon to insert picture</a:t>
            </a:r>
          </a:p>
        </p:txBody>
      </p:sp>
    </p:spTree>
    <p:extLst>
      <p:ext uri="{BB962C8B-B14F-4D97-AF65-F5344CB8AC3E}">
        <p14:creationId xmlns:p14="http://schemas.microsoft.com/office/powerpoint/2010/main" val="352056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3C4A872-A473-BFD2-150E-387250C2B4DA}"/>
              </a:ext>
              <a:ext uri="{C183D7F6-B498-43B3-948B-1728B52AA6E4}">
                <adec:decorative xmlns:adec="http://schemas.microsoft.com/office/drawing/2017/decorative" val="1"/>
              </a:ext>
            </a:extLst>
          </p:cNvPr>
          <p:cNvGrpSpPr/>
          <p:nvPr userDrawn="1"/>
        </p:nvGrpSpPr>
        <p:grpSpPr>
          <a:xfrm>
            <a:off x="613998" y="5334748"/>
            <a:ext cx="678135" cy="990000"/>
            <a:chOff x="10490969" y="1448827"/>
            <a:chExt cx="678135" cy="990000"/>
          </a:xfrm>
        </p:grpSpPr>
        <p:sp>
          <p:nvSpPr>
            <p:cNvPr id="24" name="Freeform: Shape 23">
              <a:extLst>
                <a:ext uri="{FF2B5EF4-FFF2-40B4-BE49-F238E27FC236}">
                  <a16:creationId xmlns:a16="http://schemas.microsoft.com/office/drawing/2014/main" id="{C5C8D53B-A579-BCFA-58E8-C386DABC92CD}"/>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a:extLst>
                <a:ext uri="{FF2B5EF4-FFF2-40B4-BE49-F238E27FC236}">
                  <a16:creationId xmlns:a16="http://schemas.microsoft.com/office/drawing/2014/main" id="{23A34CAC-4A03-ADDB-E97F-8675E68FC0B3}"/>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C733506-2F0D-8F31-52D1-5244F04A706B}"/>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Freeform: Shape 26">
              <a:extLst>
                <a:ext uri="{FF2B5EF4-FFF2-40B4-BE49-F238E27FC236}">
                  <a16:creationId xmlns:a16="http://schemas.microsoft.com/office/drawing/2014/main" id="{29356E3D-E14C-9C43-7CE4-A7156B1E10DB}"/>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Title 19">
            <a:extLst>
              <a:ext uri="{FF2B5EF4-FFF2-40B4-BE49-F238E27FC236}">
                <a16:creationId xmlns:a16="http://schemas.microsoft.com/office/drawing/2014/main" id="{85C652DA-55F6-9691-4254-344E0A4E9ABF}"/>
              </a:ext>
            </a:extLst>
          </p:cNvPr>
          <p:cNvSpPr>
            <a:spLocks noGrp="1"/>
          </p:cNvSpPr>
          <p:nvPr>
            <p:ph type="title" hasCustomPrompt="1"/>
          </p:nvPr>
        </p:nvSpPr>
        <p:spPr>
          <a:xfrm>
            <a:off x="550863" y="483924"/>
            <a:ext cx="11090275" cy="1684059"/>
          </a:xfrm>
        </p:spPr>
        <p:txBody>
          <a:bodyPr anchor="b">
            <a:normAutofit/>
          </a:bodyPr>
          <a:lstStyle>
            <a:lvl1pPr>
              <a:defRPr sz="4000"/>
            </a:lvl1pPr>
          </a:lstStyle>
          <a:p>
            <a:r>
              <a:rPr lang="en-US"/>
              <a:t>Click to add title</a:t>
            </a:r>
          </a:p>
        </p:txBody>
      </p:sp>
      <p:sp>
        <p:nvSpPr>
          <p:cNvPr id="22" name="Content Placeholder 21">
            <a:extLst>
              <a:ext uri="{FF2B5EF4-FFF2-40B4-BE49-F238E27FC236}">
                <a16:creationId xmlns:a16="http://schemas.microsoft.com/office/drawing/2014/main" id="{4DB7AC4F-2818-7F0D-AC6A-736D5F2C7392}"/>
              </a:ext>
            </a:extLst>
          </p:cNvPr>
          <p:cNvSpPr>
            <a:spLocks noGrp="1"/>
          </p:cNvSpPr>
          <p:nvPr>
            <p:ph sz="quarter" idx="13" hasCustomPrompt="1"/>
          </p:nvPr>
        </p:nvSpPr>
        <p:spPr>
          <a:xfrm>
            <a:off x="550863" y="2419350"/>
            <a:ext cx="11090274" cy="3913188"/>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grpSp>
        <p:nvGrpSpPr>
          <p:cNvPr id="5" name="Group 4">
            <a:extLst>
              <a:ext uri="{FF2B5EF4-FFF2-40B4-BE49-F238E27FC236}">
                <a16:creationId xmlns:a16="http://schemas.microsoft.com/office/drawing/2014/main" id="{6C61DF04-D7CB-2B19-8BB9-3E90A661973E}"/>
              </a:ext>
              <a:ext uri="{C183D7F6-B498-43B3-948B-1728B52AA6E4}">
                <adec:decorative xmlns:adec="http://schemas.microsoft.com/office/drawing/2017/decorative" val="1"/>
              </a:ext>
            </a:extLst>
          </p:cNvPr>
          <p:cNvGrpSpPr/>
          <p:nvPr userDrawn="1"/>
        </p:nvGrpSpPr>
        <p:grpSpPr>
          <a:xfrm>
            <a:off x="9010824" y="1514007"/>
            <a:ext cx="734257" cy="760506"/>
            <a:chOff x="5243759" y="1363788"/>
            <a:chExt cx="734257" cy="760506"/>
          </a:xfrm>
        </p:grpSpPr>
        <p:sp>
          <p:nvSpPr>
            <p:cNvPr id="6" name="Freeform 5">
              <a:extLst>
                <a:ext uri="{FF2B5EF4-FFF2-40B4-BE49-F238E27FC236}">
                  <a16:creationId xmlns:a16="http://schemas.microsoft.com/office/drawing/2014/main" id="{5DE1CC00-F893-E215-8086-65B6605C5FC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Freeform 6">
              <a:extLst>
                <a:ext uri="{FF2B5EF4-FFF2-40B4-BE49-F238E27FC236}">
                  <a16:creationId xmlns:a16="http://schemas.microsoft.com/office/drawing/2014/main" id="{6EBF50D9-F9B8-ADB3-8B4A-AF19564EE6E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8">
              <a:extLst>
                <a:ext uri="{FF2B5EF4-FFF2-40B4-BE49-F238E27FC236}">
                  <a16:creationId xmlns:a16="http://schemas.microsoft.com/office/drawing/2014/main" id="{80BE1060-7183-58F8-EEBF-64135EE82BC5}"/>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 name="Oval 10">
            <a:extLst>
              <a:ext uri="{FF2B5EF4-FFF2-40B4-BE49-F238E27FC236}">
                <a16:creationId xmlns:a16="http://schemas.microsoft.com/office/drawing/2014/main" id="{E597A3BE-0D13-9033-E3FD-78202DB799C8}"/>
              </a:ext>
              <a:ext uri="{C183D7F6-B498-43B3-948B-1728B52AA6E4}">
                <adec:decorative xmlns:adec="http://schemas.microsoft.com/office/drawing/2017/decorative" val="1"/>
              </a:ext>
            </a:extLst>
          </p:cNvPr>
          <p:cNvSpPr>
            <a:spLocks noChangeAspect="1"/>
          </p:cNvSpPr>
          <p:nvPr userDrawn="1"/>
        </p:nvSpPr>
        <p:spPr>
          <a:xfrm>
            <a:off x="10168304"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 name="Group 11">
            <a:extLst>
              <a:ext uri="{FF2B5EF4-FFF2-40B4-BE49-F238E27FC236}">
                <a16:creationId xmlns:a16="http://schemas.microsoft.com/office/drawing/2014/main" id="{D8867D9A-3F3B-94C3-244B-0006226AEF73}"/>
              </a:ext>
              <a:ext uri="{C183D7F6-B498-43B3-948B-1728B52AA6E4}">
                <adec:decorative xmlns:adec="http://schemas.microsoft.com/office/drawing/2017/decorative" val="1"/>
              </a:ext>
            </a:extLst>
          </p:cNvPr>
          <p:cNvGrpSpPr/>
          <p:nvPr userDrawn="1"/>
        </p:nvGrpSpPr>
        <p:grpSpPr>
          <a:xfrm flipH="1">
            <a:off x="9063019" y="3199533"/>
            <a:ext cx="3597052" cy="2615018"/>
            <a:chOff x="4541453" y="3199533"/>
            <a:chExt cx="3597052" cy="2615018"/>
          </a:xfrm>
        </p:grpSpPr>
        <p:sp>
          <p:nvSpPr>
            <p:cNvPr id="13" name="Freeform: Shape 38">
              <a:extLst>
                <a:ext uri="{FF2B5EF4-FFF2-40B4-BE49-F238E27FC236}">
                  <a16:creationId xmlns:a16="http://schemas.microsoft.com/office/drawing/2014/main" id="{955FC3D1-6227-A188-CCDB-11D573FD807A}"/>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AE6BE70E-C41E-449D-A48C-4EB6BB7DC20D}"/>
                </a:ext>
              </a:extLst>
            </p:cNvPr>
            <p:cNvGrpSpPr/>
            <p:nvPr/>
          </p:nvGrpSpPr>
          <p:grpSpPr>
            <a:xfrm>
              <a:off x="4541453" y="3199533"/>
              <a:ext cx="3478701" cy="2615018"/>
              <a:chOff x="-481151" y="3199533"/>
              <a:chExt cx="3478701" cy="2615018"/>
            </a:xfrm>
          </p:grpSpPr>
          <p:sp>
            <p:nvSpPr>
              <p:cNvPr id="15" name="Freeform: Shape 32">
                <a:extLst>
                  <a:ext uri="{FF2B5EF4-FFF2-40B4-BE49-F238E27FC236}">
                    <a16:creationId xmlns:a16="http://schemas.microsoft.com/office/drawing/2014/main" id="{B7C0B12B-49BE-7855-18FB-8583C8DD9617}"/>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67C78A37-D378-70D3-D6E3-AB9400EB583E}"/>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7" name="Group 16">
            <a:extLst>
              <a:ext uri="{FF2B5EF4-FFF2-40B4-BE49-F238E27FC236}">
                <a16:creationId xmlns:a16="http://schemas.microsoft.com/office/drawing/2014/main" id="{02491172-466F-19CC-B639-A1C3CAB1D43A}"/>
              </a:ext>
              <a:ext uri="{C183D7F6-B498-43B3-948B-1728B52AA6E4}">
                <adec:decorative xmlns:adec="http://schemas.microsoft.com/office/drawing/2017/decorative" val="1"/>
              </a:ext>
            </a:extLst>
          </p:cNvPr>
          <p:cNvGrpSpPr/>
          <p:nvPr userDrawn="1"/>
        </p:nvGrpSpPr>
        <p:grpSpPr>
          <a:xfrm>
            <a:off x="5690545" y="4100655"/>
            <a:ext cx="1335600" cy="1262947"/>
            <a:chOff x="10145015" y="2343978"/>
            <a:chExt cx="1335600" cy="1262947"/>
          </a:xfrm>
        </p:grpSpPr>
        <p:sp>
          <p:nvSpPr>
            <p:cNvPr id="18" name="Freeform: Shape 25">
              <a:extLst>
                <a:ext uri="{FF2B5EF4-FFF2-40B4-BE49-F238E27FC236}">
                  <a16:creationId xmlns:a16="http://schemas.microsoft.com/office/drawing/2014/main" id="{45EC885D-265C-397B-5DAF-57A66CDA30B5}"/>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3601DB21-D937-2F89-DC26-063DFC7800C8}"/>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48338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550863" y="4045464"/>
            <a:ext cx="11115355" cy="2286000"/>
          </a:xfrm>
        </p:spPr>
        <p:txBody>
          <a:bodyPr anchor="ctr">
            <a:noAutofit/>
          </a:bodyPr>
          <a:lstStyle>
            <a:lvl1pPr algn="l">
              <a:defRPr sz="5400"/>
            </a:lvl1pPr>
          </a:lstStyle>
          <a:p>
            <a:r>
              <a:rPr lang="en-US"/>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hasCustomPrompt="1"/>
          </p:nvPr>
        </p:nvSpPr>
        <p:spPr>
          <a:xfrm>
            <a:off x="0" y="4594"/>
            <a:ext cx="12192000" cy="3771878"/>
          </a:xfrm>
        </p:spPr>
        <p:txBody>
          <a:bodyPr>
            <a:noAutofit/>
          </a:bodyPr>
          <a:lstStyle>
            <a:lvl1pPr marL="0" indent="0" algn="ctr">
              <a:buNone/>
              <a:defRPr sz="2000"/>
            </a:lvl1pPr>
          </a:lstStyle>
          <a:p>
            <a:r>
              <a:rPr lang="en-US"/>
              <a:t>Click icon to insert picture</a:t>
            </a:r>
          </a:p>
        </p:txBody>
      </p:sp>
      <p:sp>
        <p:nvSpPr>
          <p:cNvPr id="7" name="Oval 6">
            <a:extLst>
              <a:ext uri="{FF2B5EF4-FFF2-40B4-BE49-F238E27FC236}">
                <a16:creationId xmlns:a16="http://schemas.microsoft.com/office/drawing/2014/main" id="{57BF9F63-86BE-5515-AD3C-59481B3FF4B4}"/>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545384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550863" y="196900"/>
            <a:ext cx="4159160" cy="3155900"/>
          </a:xfrm>
        </p:spPr>
        <p:txBody>
          <a:bodyPr lIns="91440" anchor="b">
            <a:noAutofit/>
          </a:bodyPr>
          <a:lstStyle>
            <a:lvl1pPr algn="l">
              <a:defRPr sz="4000"/>
            </a:lvl1pPr>
          </a:lstStyle>
          <a:p>
            <a:r>
              <a:rPr lang="en-US"/>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547271" y="3505200"/>
            <a:ext cx="4159160" cy="2352356"/>
          </a:xfrm>
        </p:spPr>
        <p:txBody>
          <a:bodyPr lIns="91440" rIns="91440">
            <a:noAutofit/>
          </a:bodyPr>
          <a:lstStyle>
            <a:lvl1pPr marL="0" indent="0" algn="l">
              <a:lnSpc>
                <a:spcPct val="100000"/>
              </a:lnSpc>
              <a:spcAft>
                <a:spcPts val="0"/>
              </a:spcAft>
              <a:buFont typeface="Arial" panose="020B0604020202020204" pitchFamily="34" charset="0"/>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4" name="Oval 13">
            <a:extLst>
              <a:ext uri="{FF2B5EF4-FFF2-40B4-BE49-F238E27FC236}">
                <a16:creationId xmlns:a16="http://schemas.microsoft.com/office/drawing/2014/main" id="{60ABD6E1-FE78-D78B-E80C-09490F5D8D05}"/>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62BB1BCD-5C1C-ED05-D6B4-F92367209BEF}"/>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11" name="Freeform 5">
              <a:extLst>
                <a:ext uri="{FF2B5EF4-FFF2-40B4-BE49-F238E27FC236}">
                  <a16:creationId xmlns:a16="http://schemas.microsoft.com/office/drawing/2014/main" id="{700A5CAB-28E9-FB7A-E72E-39F3ADE58C6B}"/>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6">
              <a:extLst>
                <a:ext uri="{FF2B5EF4-FFF2-40B4-BE49-F238E27FC236}">
                  <a16:creationId xmlns:a16="http://schemas.microsoft.com/office/drawing/2014/main" id="{2BA2D9BC-CA87-28FA-7A02-455E740EACA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8">
              <a:extLst>
                <a:ext uri="{FF2B5EF4-FFF2-40B4-BE49-F238E27FC236}">
                  <a16:creationId xmlns:a16="http://schemas.microsoft.com/office/drawing/2014/main" id="{734E5ADF-EEF0-2501-9D7B-8FC1A49F60A7}"/>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 name="Picture Placeholder 14">
            <a:extLst>
              <a:ext uri="{FF2B5EF4-FFF2-40B4-BE49-F238E27FC236}">
                <a16:creationId xmlns:a16="http://schemas.microsoft.com/office/drawing/2014/main" id="{780F3839-9B1B-2346-C1F4-E876E6AE32E1}"/>
              </a:ext>
            </a:extLst>
          </p:cNvPr>
          <p:cNvSpPr>
            <a:spLocks noGrp="1"/>
          </p:cNvSpPr>
          <p:nvPr>
            <p:ph type="pic" sz="quarter" idx="13"/>
          </p:nvPr>
        </p:nvSpPr>
        <p:spPr>
          <a:xfrm>
            <a:off x="5678049" y="78871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tIns="365760">
            <a:noAutofit/>
          </a:bodyPr>
          <a:lstStyle>
            <a:lvl1pPr marL="0" indent="0" algn="ctr">
              <a:buNone/>
              <a:defRPr sz="1800"/>
            </a:lvl1pPr>
          </a:lstStyle>
          <a:p>
            <a:r>
              <a:rPr lang="en-US"/>
              <a:t>Click icon to add picture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693470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87E98C0-6053-9701-92D0-4EF9ADBC500C}"/>
              </a:ext>
              <a:ext uri="{C183D7F6-B498-43B3-948B-1728B52AA6E4}">
                <adec:decorative xmlns:adec="http://schemas.microsoft.com/office/drawing/2017/decorative" val="1"/>
              </a:ext>
            </a:extLst>
          </p:cNvPr>
          <p:cNvGrpSpPr/>
          <p:nvPr userDrawn="1"/>
        </p:nvGrpSpPr>
        <p:grpSpPr>
          <a:xfrm flipH="1" flipV="1">
            <a:off x="9063019" y="746716"/>
            <a:ext cx="3597052" cy="2615018"/>
            <a:chOff x="4541453" y="3199533"/>
            <a:chExt cx="3597052" cy="2615018"/>
          </a:xfrm>
        </p:grpSpPr>
        <p:sp>
          <p:nvSpPr>
            <p:cNvPr id="8" name="Freeform: Shape 38">
              <a:extLst>
                <a:ext uri="{FF2B5EF4-FFF2-40B4-BE49-F238E27FC236}">
                  <a16:creationId xmlns:a16="http://schemas.microsoft.com/office/drawing/2014/main" id="{C32B1A1D-760B-9D3D-A869-E50FC962A629}"/>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D02EF78B-5BDF-8632-B9B1-087DB042EEC7}"/>
                </a:ext>
              </a:extLst>
            </p:cNvPr>
            <p:cNvGrpSpPr/>
            <p:nvPr/>
          </p:nvGrpSpPr>
          <p:grpSpPr>
            <a:xfrm>
              <a:off x="4541453" y="3199533"/>
              <a:ext cx="3478701" cy="2615018"/>
              <a:chOff x="-481151" y="3199533"/>
              <a:chExt cx="3478701" cy="2615018"/>
            </a:xfrm>
          </p:grpSpPr>
          <p:sp>
            <p:nvSpPr>
              <p:cNvPr id="10" name="Freeform: Shape 32">
                <a:extLst>
                  <a:ext uri="{FF2B5EF4-FFF2-40B4-BE49-F238E27FC236}">
                    <a16:creationId xmlns:a16="http://schemas.microsoft.com/office/drawing/2014/main" id="{5C54B3E8-515B-0865-9321-DB3793A62240}"/>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Oval 10">
                <a:extLst>
                  <a:ext uri="{FF2B5EF4-FFF2-40B4-BE49-F238E27FC236}">
                    <a16:creationId xmlns:a16="http://schemas.microsoft.com/office/drawing/2014/main" id="{56E92718-2CCD-B15D-8DE5-46285BEA256B}"/>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9" name="Group 18">
            <a:extLst>
              <a:ext uri="{FF2B5EF4-FFF2-40B4-BE49-F238E27FC236}">
                <a16:creationId xmlns:a16="http://schemas.microsoft.com/office/drawing/2014/main" id="{AEA0B78B-84F0-8B85-40E8-678689DC13E6}"/>
              </a:ext>
              <a:ext uri="{C183D7F6-B498-43B3-948B-1728B52AA6E4}">
                <adec:decorative xmlns:adec="http://schemas.microsoft.com/office/drawing/2017/decorative" val="1"/>
              </a:ext>
            </a:extLst>
          </p:cNvPr>
          <p:cNvGrpSpPr/>
          <p:nvPr userDrawn="1"/>
        </p:nvGrpSpPr>
        <p:grpSpPr>
          <a:xfrm>
            <a:off x="8723112" y="5088958"/>
            <a:ext cx="1335600" cy="1262947"/>
            <a:chOff x="10145015" y="2343978"/>
            <a:chExt cx="1335600" cy="1262947"/>
          </a:xfrm>
        </p:grpSpPr>
        <p:sp>
          <p:nvSpPr>
            <p:cNvPr id="20" name="Freeform: Shape 25">
              <a:extLst>
                <a:ext uri="{FF2B5EF4-FFF2-40B4-BE49-F238E27FC236}">
                  <a16:creationId xmlns:a16="http://schemas.microsoft.com/office/drawing/2014/main" id="{2E5D7C6F-BF77-9B7D-5B12-7AF3ED280B43}"/>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FA599EE6-2673-0AD8-EAE0-45C79326015E}"/>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50862" y="498474"/>
            <a:ext cx="7960421" cy="1450217"/>
          </a:xfrm>
        </p:spPr>
        <p:txBody>
          <a:bodyPr vert="horz" wrap="square" lIns="0" tIns="0" rIns="0" bIns="0" rtlCol="0" anchor="t" anchorCtr="0">
            <a:normAutofit/>
          </a:bodyPr>
          <a:lstStyle>
            <a:lvl1pPr>
              <a:defRPr lang="en-US" sz="4000" dirty="0"/>
            </a:lvl1pPr>
          </a:lstStyle>
          <a:p>
            <a:pPr lvl="0">
              <a:lnSpc>
                <a:spcPct val="100000"/>
              </a:lnSpc>
            </a:pPr>
            <a:r>
              <a:rPr lang="en-US"/>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81343" y="2103039"/>
            <a:ext cx="7929940" cy="3979625"/>
          </a:xfrm>
        </p:spPr>
        <p:txBody>
          <a:bodyPr>
            <a:normAutofit/>
          </a:bodyPr>
          <a:lstStyle>
            <a:lvl1pPr>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91404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96D26C0-4AFC-33CC-99BE-317E9A844352}"/>
              </a:ext>
            </a:extLst>
          </p:cNvPr>
          <p:cNvSpPr>
            <a:spLocks noGrp="1"/>
          </p:cNvSpPr>
          <p:nvPr>
            <p:ph type="pic" sz="quarter" idx="13" hasCustomPrompt="1"/>
          </p:nvPr>
        </p:nvSpPr>
        <p:spPr>
          <a:xfrm>
            <a:off x="0" y="0"/>
            <a:ext cx="12192000" cy="6858000"/>
          </a:xfrm>
        </p:spPr>
        <p:txBody>
          <a:bodyPr/>
          <a:lstStyle>
            <a:lvl1pPr marL="0" indent="0" algn="ctr">
              <a:buNone/>
              <a:defRPr sz="2000"/>
            </a:lvl1pPr>
          </a:lstStyle>
          <a:p>
            <a:r>
              <a:rPr lang="en-US"/>
              <a:t>Click icon to insert picture</a:t>
            </a:r>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376680"/>
            <a:ext cx="9144000" cy="2286000"/>
          </a:xfrm>
        </p:spPr>
        <p:txBody>
          <a:bodyPr anchor="b">
            <a:noAutofit/>
          </a:bodyPr>
          <a:lstStyle>
            <a:lvl1pPr algn="ctr">
              <a:defRPr sz="5400"/>
            </a:lvl1pPr>
          </a:lstStyle>
          <a:p>
            <a:r>
              <a:rPr lang="en-US"/>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799840"/>
            <a:ext cx="9144000" cy="2286000"/>
          </a:xfrm>
        </p:spPr>
        <p:txBody>
          <a:bodyPr>
            <a:no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512728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508635"/>
            <a:ext cx="11090274" cy="1332000"/>
          </a:xfrm>
        </p:spPr>
        <p:txBody>
          <a:bodyPr>
            <a:normAutofit/>
          </a:bodyPr>
          <a:lstStyle>
            <a:lvl1pPr>
              <a:lnSpc>
                <a:spcPct val="100000"/>
              </a:lnSpc>
              <a:defRPr sz="4000"/>
            </a:lvl1pPr>
          </a:lstStyle>
          <a:p>
            <a:r>
              <a:rPr lang="en-US"/>
              <a:t>Click to add title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6B65629D-0977-C0EA-5E0B-C4822F43DAEE}"/>
              </a:ext>
            </a:extLst>
          </p:cNvPr>
          <p:cNvSpPr>
            <a:spLocks noGrp="1"/>
          </p:cNvSpPr>
          <p:nvPr>
            <p:ph sz="half" idx="13" hasCustomPrompt="1"/>
          </p:nvPr>
        </p:nvSpPr>
        <p:spPr>
          <a:xfrm>
            <a:off x="6205540"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89110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600974" y="196900"/>
            <a:ext cx="4899628" cy="2331490"/>
          </a:xfrm>
        </p:spPr>
        <p:txBody>
          <a:bodyPr anchor="b" anchorCtr="0">
            <a:noAutofit/>
          </a:bodyPr>
          <a:lstStyle>
            <a:lvl1pPr algn="r">
              <a:defRPr sz="4000"/>
            </a:lvl1pPr>
          </a:lstStyle>
          <a:p>
            <a:r>
              <a:rPr lang="en-US"/>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83162" y="2827209"/>
            <a:ext cx="4917440" cy="3442144"/>
          </a:xfrm>
        </p:spPr>
        <p:txBody>
          <a:bodyPr>
            <a:normAutofit/>
          </a:bodyPr>
          <a:lstStyle>
            <a:lvl1pPr marL="0" indent="0" algn="r">
              <a:buNone/>
              <a:defRPr sz="1800">
                <a:solidFill>
                  <a:schemeClr val="tx1"/>
                </a:solidFill>
              </a:defRPr>
            </a:lvl1pPr>
            <a:lvl2pPr algn="r">
              <a:defRPr sz="1200">
                <a:solidFill>
                  <a:schemeClr val="tx1"/>
                </a:solidFill>
              </a:defRPr>
            </a:lvl2pPr>
            <a:lvl3pPr algn="r">
              <a:defRPr sz="1200">
                <a:solidFill>
                  <a:schemeClr val="tx1"/>
                </a:solidFill>
              </a:defRPr>
            </a:lvl3pPr>
            <a:lvl4pPr algn="r">
              <a:defRPr sz="1200">
                <a:solidFill>
                  <a:schemeClr val="tx1"/>
                </a:solidFill>
              </a:defRPr>
            </a:lvl4pPr>
            <a:lvl5pPr algn="r">
              <a:defRPr sz="12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095588" y="0"/>
            <a:ext cx="6095998" cy="6858000"/>
          </a:xfrm>
        </p:spPr>
        <p:txBody>
          <a:bodyPr>
            <a:normAutofit/>
          </a:bodyPr>
          <a:lstStyle>
            <a:lvl1pPr marL="0" indent="0" algn="ctr">
              <a:buNone/>
              <a:defRPr sz="2000">
                <a:solidFill>
                  <a:schemeClr val="tx1"/>
                </a:solidFill>
              </a:defRPr>
            </a:lvl1pPr>
          </a:lstStyle>
          <a:p>
            <a:r>
              <a:rPr lang="en-US"/>
              <a:t>Click icon to add picture</a:t>
            </a:r>
          </a:p>
        </p:txBody>
      </p:sp>
      <p:grpSp>
        <p:nvGrpSpPr>
          <p:cNvPr id="4" name="Group 3">
            <a:extLst>
              <a:ext uri="{FF2B5EF4-FFF2-40B4-BE49-F238E27FC236}">
                <a16:creationId xmlns:a16="http://schemas.microsoft.com/office/drawing/2014/main" id="{A904CD02-7C7D-28DD-85A8-2FD92C29D32A}"/>
              </a:ext>
              <a:ext uri="{C183D7F6-B498-43B3-948B-1728B52AA6E4}">
                <adec:decorative xmlns:adec="http://schemas.microsoft.com/office/drawing/2017/decorative" val="1"/>
              </a:ext>
            </a:extLst>
          </p:cNvPr>
          <p:cNvGrpSpPr/>
          <p:nvPr userDrawn="1"/>
        </p:nvGrpSpPr>
        <p:grpSpPr>
          <a:xfrm>
            <a:off x="4803321" y="682622"/>
            <a:ext cx="734257" cy="760506"/>
            <a:chOff x="5243759" y="1363788"/>
            <a:chExt cx="734257" cy="760506"/>
          </a:xfrm>
        </p:grpSpPr>
        <p:sp>
          <p:nvSpPr>
            <p:cNvPr id="9" name="Freeform 5">
              <a:extLst>
                <a:ext uri="{FF2B5EF4-FFF2-40B4-BE49-F238E27FC236}">
                  <a16:creationId xmlns:a16="http://schemas.microsoft.com/office/drawing/2014/main" id="{FB7341D0-DC30-9661-B3E0-91DE7C37946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92A118B5-9F91-EA1B-3F95-6BFA5095544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208891A5-91FA-D924-CB46-E74B50635001}"/>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Oval 14">
            <a:extLst>
              <a:ext uri="{FF2B5EF4-FFF2-40B4-BE49-F238E27FC236}">
                <a16:creationId xmlns:a16="http://schemas.microsoft.com/office/drawing/2014/main" id="{BE5F7483-2261-D4C4-30E3-2D379D8CA06D}"/>
              </a:ext>
              <a:ext uri="{C183D7F6-B498-43B3-948B-1728B52AA6E4}">
                <adec:decorative xmlns:adec="http://schemas.microsoft.com/office/drawing/2017/decorative" val="1"/>
              </a:ext>
            </a:extLst>
          </p:cNvPr>
          <p:cNvSpPr>
            <a:spLocks noChangeAspect="1"/>
          </p:cNvSpPr>
          <p:nvPr userDrawn="1"/>
        </p:nvSpPr>
        <p:spPr>
          <a:xfrm>
            <a:off x="1189378" y="523262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5220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51486218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550863" y="550801"/>
            <a:ext cx="11090275" cy="1237360"/>
          </a:xfrm>
        </p:spPr>
        <p:txBody>
          <a:bodyPr anchor="t" anchorCtr="0">
            <a:noAutofit/>
          </a:bodyPr>
          <a:lstStyle>
            <a:lvl1pPr>
              <a:defRPr sz="4000"/>
            </a:lvl1pPr>
          </a:lstStyle>
          <a:p>
            <a:r>
              <a:rPr lang="en-US"/>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53720" y="1917065"/>
            <a:ext cx="2921000" cy="4297680"/>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hasCustomPrompt="1"/>
          </p:nvPr>
        </p:nvSpPr>
        <p:spPr>
          <a:xfrm>
            <a:off x="4048759" y="1917065"/>
            <a:ext cx="7591799" cy="4297680"/>
          </a:xfrm>
        </p:spPr>
        <p:txBody>
          <a:bodyPr>
            <a:normAutofit/>
          </a:bodyPr>
          <a:lstStyle>
            <a:lvl1pPr>
              <a:defRPr sz="2000">
                <a:solidFill>
                  <a:schemeClr val="tx1"/>
                </a:solidFill>
              </a:defRPr>
            </a:lvl1pPr>
          </a:lstStyle>
          <a:p>
            <a:r>
              <a:rPr lang="en-US"/>
              <a:t>Click icon to insert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23631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488315"/>
            <a:ext cx="11090274" cy="1332000"/>
          </a:xfrm>
        </p:spPr>
        <p:txBody>
          <a:bodyPr>
            <a:normAutofit/>
          </a:bodyPr>
          <a:lstStyle>
            <a:lvl1pPr>
              <a:lnSpc>
                <a:spcPct val="100000"/>
              </a:lnSpc>
              <a:defRPr sz="4000"/>
            </a:lvl1pPr>
          </a:lstStyle>
          <a:p>
            <a:r>
              <a:rPr lang="en-US"/>
              <a:t>Click to add title</a:t>
            </a:r>
          </a:p>
        </p:txBody>
      </p:sp>
      <p:grpSp>
        <p:nvGrpSpPr>
          <p:cNvPr id="11" name="Group 10">
            <a:extLst>
              <a:ext uri="{FF2B5EF4-FFF2-40B4-BE49-F238E27FC236}">
                <a16:creationId xmlns:a16="http://schemas.microsoft.com/office/drawing/2014/main" id="{6EFC6ED4-22DD-0C3B-D15A-218307AB6DF2}"/>
              </a:ext>
              <a:ext uri="{C183D7F6-B498-43B3-948B-1728B52AA6E4}">
                <adec:decorative xmlns:adec="http://schemas.microsoft.com/office/drawing/2017/decorative" val="1"/>
              </a:ext>
            </a:extLst>
          </p:cNvPr>
          <p:cNvGrpSpPr/>
          <p:nvPr userDrawn="1"/>
        </p:nvGrpSpPr>
        <p:grpSpPr>
          <a:xfrm>
            <a:off x="10379261" y="2030035"/>
            <a:ext cx="1335600" cy="1262947"/>
            <a:chOff x="10145015" y="2343978"/>
            <a:chExt cx="1335600" cy="1262947"/>
          </a:xfrm>
        </p:grpSpPr>
        <p:sp>
          <p:nvSpPr>
            <p:cNvPr id="12" name="Freeform: Shape 25">
              <a:extLst>
                <a:ext uri="{FF2B5EF4-FFF2-40B4-BE49-F238E27FC236}">
                  <a16:creationId xmlns:a16="http://schemas.microsoft.com/office/drawing/2014/main" id="{E4CD0F67-4BE8-1120-FCAE-806F9E18DD5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59B74B85-E3CB-E24E-54C6-AB161411D93A}"/>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Freeform: Shape 21">
            <a:extLst>
              <a:ext uri="{FF2B5EF4-FFF2-40B4-BE49-F238E27FC236}">
                <a16:creationId xmlns:a16="http://schemas.microsoft.com/office/drawing/2014/main" id="{5781DEED-6608-D622-CA5E-C91FD8645ED6}"/>
              </a:ext>
              <a:ext uri="{C183D7F6-B498-43B3-948B-1728B52AA6E4}">
                <adec:decorative xmlns:adec="http://schemas.microsoft.com/office/drawing/2017/decorative" val="1"/>
              </a:ext>
            </a:extLst>
          </p:cNvPr>
          <p:cNvSpPr>
            <a:spLocks noChangeAspect="1"/>
          </p:cNvSpPr>
          <p:nvPr userDrawn="1"/>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1965095"/>
            <a:ext cx="5435600"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C4B946DE-F802-2F36-2789-09D7F8604081}"/>
              </a:ext>
            </a:extLst>
          </p:cNvPr>
          <p:cNvSpPr>
            <a:spLocks noGrp="1"/>
          </p:cNvSpPr>
          <p:nvPr>
            <p:ph sz="half" idx="13" hasCustomPrompt="1"/>
          </p:nvPr>
        </p:nvSpPr>
        <p:spPr>
          <a:xfrm>
            <a:off x="6301305" y="1965095"/>
            <a:ext cx="5339397"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9507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550863" y="560961"/>
            <a:ext cx="11090275" cy="1186560"/>
          </a:xfrm>
        </p:spPr>
        <p:txBody>
          <a:bodyPr anchor="t" anchorCtr="0">
            <a:noAutofit/>
          </a:bodyPr>
          <a:lstStyle>
            <a:lvl1pPr>
              <a:defRPr sz="4000"/>
            </a:lvl1pPr>
          </a:lstStyle>
          <a:p>
            <a:r>
              <a:rPr lang="en-US"/>
              <a:t>Click to add title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
        <p:nvSpPr>
          <p:cNvPr id="3" name="Content Placeholder 2">
            <a:extLst>
              <a:ext uri="{FF2B5EF4-FFF2-40B4-BE49-F238E27FC236}">
                <a16:creationId xmlns:a16="http://schemas.microsoft.com/office/drawing/2014/main" id="{2AC28186-3489-427F-79D0-B78444023624}"/>
              </a:ext>
            </a:extLst>
          </p:cNvPr>
          <p:cNvSpPr>
            <a:spLocks noGrp="1"/>
          </p:cNvSpPr>
          <p:nvPr>
            <p:ph sz="half" idx="1" hasCustomPrompt="1"/>
          </p:nvPr>
        </p:nvSpPr>
        <p:spPr>
          <a:xfrm>
            <a:off x="550861" y="1917064"/>
            <a:ext cx="11090275" cy="4297679"/>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655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57989ED-9663-5033-AA83-267069FC5CEE}"/>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49536" y="549274"/>
            <a:ext cx="5179330" cy="2841829"/>
          </a:xfrm>
        </p:spPr>
        <p:txBody>
          <a:bodyPr vert="horz" wrap="square" lIns="0" tIns="0" rIns="0" bIns="0" rtlCol="0" anchor="b" anchorCtr="0">
            <a:normAutofit/>
          </a:bodyPr>
          <a:lstStyle>
            <a:lvl1pPr>
              <a:defRPr lang="en-US" sz="5400" dirty="0"/>
            </a:lvl1pPr>
          </a:lstStyle>
          <a:p>
            <a:pPr lvl="0">
              <a:lnSpc>
                <a:spcPct val="100000"/>
              </a:lnSpc>
            </a:pPr>
            <a:r>
              <a:rPr lang="en-US"/>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49537" y="3646704"/>
            <a:ext cx="5179330" cy="2706160"/>
          </a:xfrm>
        </p:spPr>
        <p:txBody>
          <a:bodyPr>
            <a:normAutofit/>
          </a:bodyPr>
          <a:lstStyle>
            <a:lvl1pPr marL="0" indent="0">
              <a:spcBef>
                <a:spcPts val="1000"/>
              </a:spcBef>
              <a:buNone/>
              <a:defRPr sz="1800">
                <a:solidFill>
                  <a:schemeClr val="tx1"/>
                </a:solidFill>
              </a:defRPr>
            </a:lvl1pPr>
            <a:lvl2pPr marL="457200" indent="0">
              <a:spcBef>
                <a:spcPts val="1000"/>
              </a:spcBef>
              <a:buNone/>
              <a:defRPr sz="1200">
                <a:solidFill>
                  <a:schemeClr val="tx1"/>
                </a:solidFill>
              </a:defRPr>
            </a:lvl2pPr>
            <a:lvl3pPr marL="914400" indent="0">
              <a:spcBef>
                <a:spcPts val="1000"/>
              </a:spcBef>
              <a:buNone/>
              <a:defRPr sz="1200">
                <a:solidFill>
                  <a:schemeClr val="tx1"/>
                </a:solidFill>
              </a:defRPr>
            </a:lvl3pPr>
            <a:lvl4pPr marL="1371600" indent="0">
              <a:spcBef>
                <a:spcPts val="1000"/>
              </a:spcBef>
              <a:buNone/>
              <a:defRPr sz="1200">
                <a:solidFill>
                  <a:schemeClr val="tx1"/>
                </a:solidFill>
              </a:defRPr>
            </a:lvl4pPr>
            <a:lvl5pPr marL="1828800" indent="0">
              <a:spcBef>
                <a:spcPts val="1000"/>
              </a:spcBef>
              <a:buNone/>
              <a:defRPr sz="12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0" name="Picture Placeholder 19">
            <a:extLst>
              <a:ext uri="{FF2B5EF4-FFF2-40B4-BE49-F238E27FC236}">
                <a16:creationId xmlns:a16="http://schemas.microsoft.com/office/drawing/2014/main" id="{5392876F-0BBD-F80A-DE7F-8831AD3BF353}"/>
              </a:ext>
            </a:extLst>
          </p:cNvPr>
          <p:cNvSpPr>
            <a:spLocks noGrp="1"/>
          </p:cNvSpPr>
          <p:nvPr>
            <p:ph type="pic" sz="quarter" idx="13" hasCustomPrompt="1"/>
          </p:nvPr>
        </p:nvSpPr>
        <p:spPr>
          <a:xfrm>
            <a:off x="5926138" y="549275"/>
            <a:ext cx="5654675" cy="5788025"/>
          </a:xfrm>
        </p:spPr>
        <p:txBody>
          <a:bodyPr>
            <a:normAutofit/>
          </a:bodyPr>
          <a:lstStyle>
            <a:lvl1pPr marL="0" indent="0" algn="ctr">
              <a:buNone/>
              <a:defRPr sz="2000">
                <a:solidFill>
                  <a:schemeClr val="tx1"/>
                </a:solidFill>
              </a:defRPr>
            </a:lvl1pPr>
          </a:lstStyle>
          <a:p>
            <a:r>
              <a:rPr lang="en-US"/>
              <a:t>Click icon to insert picture</a:t>
            </a:r>
          </a:p>
        </p:txBody>
      </p:sp>
      <p:grpSp>
        <p:nvGrpSpPr>
          <p:cNvPr id="9" name="Group 8">
            <a:extLst>
              <a:ext uri="{FF2B5EF4-FFF2-40B4-BE49-F238E27FC236}">
                <a16:creationId xmlns:a16="http://schemas.microsoft.com/office/drawing/2014/main" id="{64E08E8E-10CB-55BC-8AFF-E64C800B9F89}"/>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0" name="Freeform: Shape 15">
              <a:extLst>
                <a:ext uri="{FF2B5EF4-FFF2-40B4-BE49-F238E27FC236}">
                  <a16:creationId xmlns:a16="http://schemas.microsoft.com/office/drawing/2014/main" id="{B439260B-AC6B-1C83-1A63-058A7E7EFCC9}"/>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ADD32DC-9BAF-DA32-4E29-A6D403E04377}"/>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74383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pPr/>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5423310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8707378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r>
              <a:rPr lang="en-US"/>
              <a:t>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5455163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r>
              <a:rPr lang="en-US"/>
              <a:t>20XX</a:t>
            </a:r>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pPr/>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00127866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8747346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2015793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79669433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20XX</a:t>
            </a:r>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endParaRPr lang="en-US"/>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05295584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greatproducts.vivamknetwork.co.uk/pet-sprinkler-splash-pool.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reatproductsforyou.co.uk/groups"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6.jpeg"/><Relationship Id="rId5" Type="http://schemas.openxmlformats.org/officeDocument/2006/relationships/hyperlink" Target="http://www.greatproductsvivamknetwork.co.uk" TargetMode="External"/><Relationship Id="rId4" Type="http://schemas.openxmlformats.org/officeDocument/2006/relationships/hyperlink" Target="http://www.greatproductsforyou.co.uk" TargetMode="Externa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ideo" Target="https://www.youtube.com/embed/wTao1hLkDuQ?feature=oembed" TargetMode="External"/><Relationship Id="rId5" Type="http://schemas.openxmlformats.org/officeDocument/2006/relationships/image" Target="../media/image10.jpeg"/><Relationship Id="rId4" Type="http://schemas.openxmlformats.org/officeDocument/2006/relationships/hyperlink" Target="http://www.greatproductsforyou.co.u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noFill/>
        </p:spPr>
        <p:txBody>
          <a:bodyPr anchor="ctr">
            <a:noAutofit/>
          </a:bodyPr>
          <a:lstStyle/>
          <a:p>
            <a:r>
              <a:rPr lang="en-US"/>
              <a:t>Welcome to our newsletter</a:t>
            </a:r>
            <a:br>
              <a:rPr lang="en-US"/>
            </a:br>
            <a:br>
              <a:rPr lang="en-US"/>
            </a:br>
            <a:br>
              <a:rPr lang="en-US"/>
            </a:br>
            <a:r>
              <a:rPr lang="en-US"/>
              <a:t>Great Products For You</a:t>
            </a:r>
          </a:p>
        </p:txBody>
      </p:sp>
      <p:pic>
        <p:nvPicPr>
          <p:cNvPr id="8" name="Picture Placeholder 13" descr="Data points digital background">
            <a:extLst>
              <a:ext uri="{FF2B5EF4-FFF2-40B4-BE49-F238E27FC236}">
                <a16:creationId xmlns:a16="http://schemas.microsoft.com/office/drawing/2014/main" id="{53227D59-33F9-9DDB-1C5C-A938A989EE5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936" r="7936"/>
          <a:stretch/>
        </p:blipFill>
        <p:spPr/>
      </p:pic>
    </p:spTree>
    <p:extLst>
      <p:ext uri="{BB962C8B-B14F-4D97-AF65-F5344CB8AC3E}">
        <p14:creationId xmlns:p14="http://schemas.microsoft.com/office/powerpoint/2010/main" val="280309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BE93-0252-3CC3-B567-14EC47EB8C7F}"/>
              </a:ext>
            </a:extLst>
          </p:cNvPr>
          <p:cNvSpPr>
            <a:spLocks noGrp="1"/>
          </p:cNvSpPr>
          <p:nvPr>
            <p:ph type="title"/>
          </p:nvPr>
        </p:nvSpPr>
        <p:spPr/>
        <p:txBody>
          <a:bodyPr/>
          <a:lstStyle/>
          <a:p>
            <a:pPr algn="ctr"/>
            <a:r>
              <a:rPr lang="en-US">
                <a:solidFill>
                  <a:schemeClr val="accent2">
                    <a:lumMod val="60000"/>
                    <a:lumOff val="40000"/>
                  </a:schemeClr>
                </a:solidFill>
              </a:rPr>
              <a:t>Agenda</a:t>
            </a:r>
            <a:endParaRPr lang="en-US"/>
          </a:p>
        </p:txBody>
      </p:sp>
      <p:sp>
        <p:nvSpPr>
          <p:cNvPr id="3" name="Content Placeholder 2">
            <a:extLst>
              <a:ext uri="{FF2B5EF4-FFF2-40B4-BE49-F238E27FC236}">
                <a16:creationId xmlns:a16="http://schemas.microsoft.com/office/drawing/2014/main" id="{1ABCA07C-1908-B1EB-82FA-EC63DAAF4CF4}"/>
              </a:ext>
            </a:extLst>
          </p:cNvPr>
          <p:cNvSpPr>
            <a:spLocks noGrp="1"/>
          </p:cNvSpPr>
          <p:nvPr>
            <p:ph sz="quarter" idx="13"/>
          </p:nvPr>
        </p:nvSpPr>
        <p:spPr/>
        <p:txBody>
          <a:bodyPr vert="horz" wrap="square" lIns="0" tIns="0" rIns="0" bIns="0" rtlCol="0" anchor="t">
            <a:normAutofit/>
          </a:bodyPr>
          <a:lstStyle/>
          <a:p>
            <a:r>
              <a:rPr lang="en-US" sz="2400"/>
              <a:t>Review of the past</a:t>
            </a:r>
          </a:p>
          <a:p>
            <a:r>
              <a:rPr lang="en-US" sz="2400"/>
              <a:t>Building confidence</a:t>
            </a:r>
          </a:p>
          <a:p>
            <a:r>
              <a:rPr lang="en-US" sz="2400"/>
              <a:t>Engaging the audience</a:t>
            </a:r>
          </a:p>
          <a:p>
            <a:r>
              <a:rPr lang="en-US" sz="2400"/>
              <a:t>Visual aids</a:t>
            </a:r>
          </a:p>
          <a:p>
            <a:r>
              <a:rPr lang="en-US" sz="2400"/>
              <a:t>Final tips &amp; takeaways</a:t>
            </a:r>
          </a:p>
        </p:txBody>
      </p:sp>
    </p:spTree>
    <p:extLst>
      <p:ext uri="{BB962C8B-B14F-4D97-AF65-F5344CB8AC3E}">
        <p14:creationId xmlns:p14="http://schemas.microsoft.com/office/powerpoint/2010/main" val="266504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noFill/>
        </p:spPr>
        <p:txBody>
          <a:bodyPr anchor="ctr"/>
          <a:lstStyle/>
          <a:p>
            <a:r>
              <a:rPr lang="en-US" sz="2000"/>
              <a:t>Looking at the past few months we have introduced many new products across the spectrum. Pet supplies, bedding already for Christmas &amp; other, more household products, new lipsticks with glows totally vibrant, outdoors with décor incomparable to anywhere, increasing products in prime care most of all wellness products for summer and during the year. </a:t>
            </a:r>
          </a:p>
        </p:txBody>
      </p:sp>
      <p:pic>
        <p:nvPicPr>
          <p:cNvPr id="11" name="Picture Placeholder 15" descr="Data points digital background">
            <a:extLst>
              <a:ext uri="{FF2B5EF4-FFF2-40B4-BE49-F238E27FC236}">
                <a16:creationId xmlns:a16="http://schemas.microsoft.com/office/drawing/2014/main" id="{A496DCE5-C34A-22C2-A9D8-E90DFC8CE86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52" b="52"/>
          <a:stretch/>
        </p:blipFill>
        <p:spPr/>
      </p:pic>
    </p:spTree>
    <p:extLst>
      <p:ext uri="{BB962C8B-B14F-4D97-AF65-F5344CB8AC3E}">
        <p14:creationId xmlns:p14="http://schemas.microsoft.com/office/powerpoint/2010/main" val="183974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603780" y="1181150"/>
            <a:ext cx="4159160" cy="3155900"/>
          </a:xfrm>
          <a:noFill/>
        </p:spPr>
        <p:txBody>
          <a:bodyPr>
            <a:noAutofit/>
          </a:bodyPr>
          <a:lstStyle/>
          <a:p>
            <a:r>
              <a:rPr lang="en-US" sz="2400">
                <a:solidFill>
                  <a:srgbClr val="FF0000"/>
                </a:solidFill>
              </a:rPr>
              <a:t>We are now ready to launch our Christmas Collection of 4 books on 1st September 2025</a:t>
            </a:r>
            <a:br>
              <a:rPr lang="en-US" sz="2400">
                <a:solidFill>
                  <a:srgbClr val="FF0000"/>
                </a:solidFill>
              </a:rPr>
            </a:br>
            <a:r>
              <a:rPr lang="en-US" sz="2400">
                <a:solidFill>
                  <a:srgbClr val="FF0000"/>
                </a:solidFill>
              </a:rPr>
              <a:t>and even started already the Christmas collection for 2026</a:t>
            </a:r>
            <a:br>
              <a:rPr lang="en-US" sz="2400">
                <a:solidFill>
                  <a:srgbClr val="FF0000"/>
                </a:solidFill>
              </a:rPr>
            </a:br>
            <a:br>
              <a:rPr lang="en-US" sz="2400">
                <a:solidFill>
                  <a:srgbClr val="FF0000"/>
                </a:solidFill>
              </a:rPr>
            </a:br>
            <a:r>
              <a:rPr lang="en-US" sz="2400">
                <a:solidFill>
                  <a:srgbClr val="FF0000"/>
                </a:solidFill>
              </a:rPr>
              <a:t>It could be the biggest Christmas offer we ever had. We also sold well Christmas products still available during the year. </a:t>
            </a:r>
            <a:br>
              <a:rPr lang="en-US" sz="2400">
                <a:solidFill>
                  <a:srgbClr val="FF0000"/>
                </a:solidFill>
              </a:rPr>
            </a:br>
            <a:endParaRPr lang="en-US" sz="2400"/>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706021" y="4436534"/>
            <a:ext cx="3368139" cy="1473938"/>
          </a:xfrm>
          <a:noFill/>
        </p:spPr>
        <p:txBody>
          <a:bodyPr vert="horz" wrap="square" lIns="91440" tIns="0" rIns="91440" bIns="0" rtlCol="0" anchor="t">
            <a:noAutofit/>
          </a:bodyPr>
          <a:lstStyle/>
          <a:p>
            <a:r>
              <a:rPr lang="en-US"/>
              <a:t>We are also launching a dedicated pet catalogue for our customers with many products online.</a:t>
            </a:r>
          </a:p>
        </p:txBody>
      </p:sp>
      <p:pic>
        <p:nvPicPr>
          <p:cNvPr id="7" name="Picture Placeholder 17" descr="A person drawing on a white board">
            <a:extLst>
              <a:ext uri="{FF2B5EF4-FFF2-40B4-BE49-F238E27FC236}">
                <a16:creationId xmlns:a16="http://schemas.microsoft.com/office/drawing/2014/main" id="{58104626-8F66-9575-5E49-2907EACF11C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solidFill>
            <a:schemeClr val="accent5"/>
          </a:solidFill>
        </p:spPr>
      </p:pic>
      <p:sp>
        <p:nvSpPr>
          <p:cNvPr id="4" name="TextBox 3">
            <a:extLst>
              <a:ext uri="{FF2B5EF4-FFF2-40B4-BE49-F238E27FC236}">
                <a16:creationId xmlns:a16="http://schemas.microsoft.com/office/drawing/2014/main" id="{7CE8C3B2-144D-43BC-435C-9D63F897B882}"/>
              </a:ext>
            </a:extLst>
          </p:cNvPr>
          <p:cNvSpPr txBox="1"/>
          <p:nvPr/>
        </p:nvSpPr>
        <p:spPr>
          <a:xfrm>
            <a:off x="607483" y="60155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Pet Sprinkler Splash Pool</a:t>
            </a:r>
            <a:endParaRPr lang="en-US"/>
          </a:p>
        </p:txBody>
      </p:sp>
    </p:spTree>
    <p:extLst>
      <p:ext uri="{BB962C8B-B14F-4D97-AF65-F5344CB8AC3E}">
        <p14:creationId xmlns:p14="http://schemas.microsoft.com/office/powerpoint/2010/main" val="138859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2343A-9CB0-F2AD-EF62-5DEE3E97F956}"/>
              </a:ext>
            </a:extLst>
          </p:cNvPr>
          <p:cNvSpPr>
            <a:spLocks noGrp="1"/>
          </p:cNvSpPr>
          <p:nvPr>
            <p:ph type="title"/>
          </p:nvPr>
        </p:nvSpPr>
        <p:spPr/>
        <p:txBody>
          <a:bodyPr/>
          <a:lstStyle/>
          <a:p>
            <a:r>
              <a:rPr lang="en-US"/>
              <a:t>Engaging the audience</a:t>
            </a:r>
          </a:p>
        </p:txBody>
      </p:sp>
      <p:sp>
        <p:nvSpPr>
          <p:cNvPr id="3" name="Content Placeholder 2">
            <a:extLst>
              <a:ext uri="{FF2B5EF4-FFF2-40B4-BE49-F238E27FC236}">
                <a16:creationId xmlns:a16="http://schemas.microsoft.com/office/drawing/2014/main" id="{1C6744DD-5BC8-42C8-4313-13CE95ED575B}"/>
              </a:ext>
            </a:extLst>
          </p:cNvPr>
          <p:cNvSpPr>
            <a:spLocks noGrp="1"/>
          </p:cNvSpPr>
          <p:nvPr>
            <p:ph idx="1"/>
          </p:nvPr>
        </p:nvSpPr>
        <p:spPr/>
        <p:txBody>
          <a:bodyPr vert="horz" wrap="square" lIns="0" tIns="0" rIns="0" bIns="0" rtlCol="0" anchor="t">
            <a:normAutofit fontScale="92500"/>
          </a:bodyPr>
          <a:lstStyle/>
          <a:p>
            <a:r>
              <a:rPr lang="en-US" sz="2400"/>
              <a:t>I will be setting a group for my customers on WhatsApp and also a community as we have been in the past participating in such the </a:t>
            </a:r>
            <a:r>
              <a:rPr lang="en-US" sz="2400" err="1"/>
              <a:t>Kleeneze</a:t>
            </a:r>
            <a:r>
              <a:rPr lang="en-US" sz="2400"/>
              <a:t> Community Project. So all customers can engage for orders or social. I have access given for mobile/computer classes which we can include the community. I hope that customers will participate. I have a group for members who want to engage online. This is open to anyone without restrictions as long as the usual online guidance is observed. </a:t>
            </a:r>
          </a:p>
          <a:p>
            <a:r>
              <a:rPr lang="en-US" sz="2400">
                <a:ea typeface="+mn-lt"/>
                <a:cs typeface="+mn-lt"/>
                <a:hlinkClick r:id="rId3"/>
              </a:rPr>
              <a:t>Groups | Great Productsforyou</a:t>
            </a:r>
          </a:p>
          <a:p>
            <a:endParaRPr lang="en-US" sz="2400"/>
          </a:p>
        </p:txBody>
      </p:sp>
      <p:pic>
        <p:nvPicPr>
          <p:cNvPr id="4" name="Picture 3" descr="A screen shot of a qr code&#10;&#10;AI-generated content may be incorrect.">
            <a:extLst>
              <a:ext uri="{FF2B5EF4-FFF2-40B4-BE49-F238E27FC236}">
                <a16:creationId xmlns:a16="http://schemas.microsoft.com/office/drawing/2014/main" id="{1229888D-EF19-F3FA-8778-FD99AD811519}"/>
              </a:ext>
            </a:extLst>
          </p:cNvPr>
          <p:cNvPicPr>
            <a:picLocks noChangeAspect="1"/>
          </p:cNvPicPr>
          <p:nvPr/>
        </p:nvPicPr>
        <p:blipFill>
          <a:blip r:embed="rId4"/>
          <a:stretch>
            <a:fillRect/>
          </a:stretch>
        </p:blipFill>
        <p:spPr>
          <a:xfrm>
            <a:off x="10005281" y="3001107"/>
            <a:ext cx="2181225" cy="3856893"/>
          </a:xfrm>
          <a:prstGeom prst="rect">
            <a:avLst/>
          </a:prstGeom>
        </p:spPr>
      </p:pic>
    </p:spTree>
    <p:extLst>
      <p:ext uri="{BB962C8B-B14F-4D97-AF65-F5344CB8AC3E}">
        <p14:creationId xmlns:p14="http://schemas.microsoft.com/office/powerpoint/2010/main" val="65284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Data Points Digital background">
            <a:extLst>
              <a:ext uri="{FF2B5EF4-FFF2-40B4-BE49-F238E27FC236}">
                <a16:creationId xmlns:a16="http://schemas.microsoft.com/office/drawing/2014/main" id="{1358CD3B-43A8-5BF7-2E60-B0563F068D11}"/>
              </a:ext>
            </a:extLst>
          </p:cNvPr>
          <p:cNvPicPr>
            <a:picLocks noGrp="1" noChangeAspect="1"/>
          </p:cNvPicPr>
          <p:nvPr>
            <p:ph type="pic" sz="quarter" idx="13"/>
          </p:nvPr>
        </p:nvPicPr>
        <p:blipFill>
          <a:blip r:embed="rId3">
            <a:alphaModFix amt="45000"/>
            <a:extLst>
              <a:ext uri="{28A0092B-C50C-407E-A947-70E740481C1C}">
                <a14:useLocalDpi xmlns:a14="http://schemas.microsoft.com/office/drawing/2010/main" val="0"/>
              </a:ext>
            </a:extLst>
          </a:blip>
          <a:srcRect/>
          <a:stretch/>
        </p:blipFill>
        <p:spPr>
          <a:xfrm>
            <a:off x="0" y="12291"/>
            <a:ext cx="12192000" cy="6858000"/>
          </a:xfrm>
        </p:spPr>
      </p:pic>
      <p:sp>
        <p:nvSpPr>
          <p:cNvPr id="7" name="Title 6">
            <a:extLst>
              <a:ext uri="{FF2B5EF4-FFF2-40B4-BE49-F238E27FC236}">
                <a16:creationId xmlns:a16="http://schemas.microsoft.com/office/drawing/2014/main" id="{8A84D4AF-8D29-5A55-F3F8-1E928E3B08FF}"/>
              </a:ext>
            </a:extLst>
          </p:cNvPr>
          <p:cNvSpPr>
            <a:spLocks noGrp="1"/>
          </p:cNvSpPr>
          <p:nvPr>
            <p:ph type="ctrTitle"/>
          </p:nvPr>
        </p:nvSpPr>
        <p:spPr>
          <a:xfrm>
            <a:off x="1315066" y="565519"/>
            <a:ext cx="9144000" cy="2286000"/>
          </a:xfrm>
        </p:spPr>
        <p:txBody>
          <a:bodyPr/>
          <a:lstStyle/>
          <a:p>
            <a:r>
              <a:rPr lang="en-US" sz="2800">
                <a:hlinkClick r:id="rId4">
                  <a:extLst>
                    <a:ext uri="{A12FA001-AC4F-418D-AE19-62706E023703}">
                      <ahyp:hlinkClr xmlns:ahyp="http://schemas.microsoft.com/office/drawing/2018/hyperlinkcolor" val="tx"/>
                    </a:ext>
                  </a:extLst>
                </a:hlinkClick>
              </a:rPr>
              <a:t>www.greatproductsforyou.co.uk</a:t>
            </a:r>
            <a:br>
              <a:rPr lang="en-US" sz="2800"/>
            </a:br>
            <a:r>
              <a:rPr lang="en-US" sz="2800">
                <a:hlinkClick r:id="rId5">
                  <a:extLst>
                    <a:ext uri="{A12FA001-AC4F-418D-AE19-62706E023703}">
                      <ahyp:hlinkClr xmlns:ahyp="http://schemas.microsoft.com/office/drawing/2018/hyperlinkcolor" val="tx"/>
                    </a:ext>
                  </a:extLst>
                </a:hlinkClick>
              </a:rPr>
              <a:t>www.greatproductsvivamknetwork.co.uk</a:t>
            </a:r>
            <a:br>
              <a:rPr lang="en-US" sz="3600"/>
            </a:br>
            <a:endParaRPr lang="en-US" sz="3600"/>
          </a:p>
        </p:txBody>
      </p:sp>
      <p:pic>
        <p:nvPicPr>
          <p:cNvPr id="3" name="Picture 2" descr="A bottle of shampoo&#10;&#10;AI-generated content may be incorrect.">
            <a:extLst>
              <a:ext uri="{FF2B5EF4-FFF2-40B4-BE49-F238E27FC236}">
                <a16:creationId xmlns:a16="http://schemas.microsoft.com/office/drawing/2014/main" id="{ED9C7931-214C-3BF4-9F8A-7DE646768EBE}"/>
              </a:ext>
            </a:extLst>
          </p:cNvPr>
          <p:cNvPicPr>
            <a:picLocks noChangeAspect="1"/>
          </p:cNvPicPr>
          <p:nvPr/>
        </p:nvPicPr>
        <p:blipFill>
          <a:blip r:embed="rId6"/>
          <a:stretch>
            <a:fillRect/>
          </a:stretch>
        </p:blipFill>
        <p:spPr>
          <a:xfrm>
            <a:off x="9840079" y="712838"/>
            <a:ext cx="2184327" cy="3269228"/>
          </a:xfrm>
          <a:prstGeom prst="rect">
            <a:avLst/>
          </a:prstGeom>
        </p:spPr>
      </p:pic>
      <p:pic>
        <p:nvPicPr>
          <p:cNvPr id="4" name="Picture 3" descr="A pair of hands wearing blue wristbands&#10;&#10;AI-generated content may be incorrect.">
            <a:extLst>
              <a:ext uri="{FF2B5EF4-FFF2-40B4-BE49-F238E27FC236}">
                <a16:creationId xmlns:a16="http://schemas.microsoft.com/office/drawing/2014/main" id="{E0439389-C4AF-ECA3-B625-AF094FC9873F}"/>
              </a:ext>
            </a:extLst>
          </p:cNvPr>
          <p:cNvPicPr>
            <a:picLocks noChangeAspect="1"/>
          </p:cNvPicPr>
          <p:nvPr/>
        </p:nvPicPr>
        <p:blipFill>
          <a:blip r:embed="rId7"/>
          <a:stretch>
            <a:fillRect/>
          </a:stretch>
        </p:blipFill>
        <p:spPr>
          <a:xfrm>
            <a:off x="0" y="-3072"/>
            <a:ext cx="2642421" cy="2476501"/>
          </a:xfrm>
          <a:prstGeom prst="rect">
            <a:avLst/>
          </a:prstGeom>
        </p:spPr>
      </p:pic>
      <p:pic>
        <p:nvPicPr>
          <p:cNvPr id="6" name="Picture 5" descr="A silver glittery cone shaped object&#10;&#10;AI-generated content may be incorrect.">
            <a:extLst>
              <a:ext uri="{FF2B5EF4-FFF2-40B4-BE49-F238E27FC236}">
                <a16:creationId xmlns:a16="http://schemas.microsoft.com/office/drawing/2014/main" id="{9DF9AEDE-BE47-E51B-A871-07D2A1A16D89}"/>
              </a:ext>
            </a:extLst>
          </p:cNvPr>
          <p:cNvPicPr>
            <a:picLocks noChangeAspect="1"/>
          </p:cNvPicPr>
          <p:nvPr/>
        </p:nvPicPr>
        <p:blipFill>
          <a:blip r:embed="rId8"/>
          <a:stretch>
            <a:fillRect/>
          </a:stretch>
        </p:blipFill>
        <p:spPr>
          <a:xfrm>
            <a:off x="1584223" y="3425925"/>
            <a:ext cx="2939846" cy="3422857"/>
          </a:xfrm>
          <a:prstGeom prst="rect">
            <a:avLst/>
          </a:prstGeom>
        </p:spPr>
      </p:pic>
      <p:pic>
        <p:nvPicPr>
          <p:cNvPr id="9" name="Picture 8" descr="A poster of a soup mug&#10;&#10;AI-generated content may be incorrect.">
            <a:extLst>
              <a:ext uri="{FF2B5EF4-FFF2-40B4-BE49-F238E27FC236}">
                <a16:creationId xmlns:a16="http://schemas.microsoft.com/office/drawing/2014/main" id="{5CDF35CA-3252-670C-A347-6401E02C8209}"/>
              </a:ext>
            </a:extLst>
          </p:cNvPr>
          <p:cNvPicPr>
            <a:picLocks noChangeAspect="1"/>
          </p:cNvPicPr>
          <p:nvPr/>
        </p:nvPicPr>
        <p:blipFill>
          <a:blip r:embed="rId9"/>
          <a:stretch>
            <a:fillRect/>
          </a:stretch>
        </p:blipFill>
        <p:spPr>
          <a:xfrm>
            <a:off x="6693756" y="3256936"/>
            <a:ext cx="2540746" cy="3613354"/>
          </a:xfrm>
          <a:prstGeom prst="rect">
            <a:avLst/>
          </a:prstGeom>
        </p:spPr>
      </p:pic>
    </p:spTree>
    <p:extLst>
      <p:ext uri="{BB962C8B-B14F-4D97-AF65-F5344CB8AC3E}">
        <p14:creationId xmlns:p14="http://schemas.microsoft.com/office/powerpoint/2010/main" val="285551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CC09F-7383-3A4C-555C-35DA0BB4B76E}"/>
              </a:ext>
            </a:extLst>
          </p:cNvPr>
          <p:cNvSpPr>
            <a:spLocks noGrp="1"/>
          </p:cNvSpPr>
          <p:nvPr>
            <p:ph type="title"/>
          </p:nvPr>
        </p:nvSpPr>
        <p:spPr/>
        <p:txBody>
          <a:bodyPr/>
          <a:lstStyle/>
          <a:p>
            <a:r>
              <a:rPr lang="en-US"/>
              <a:t>Advertising requires content creation and in  many times creating a video for buyers.</a:t>
            </a:r>
          </a:p>
        </p:txBody>
      </p:sp>
      <p:sp>
        <p:nvSpPr>
          <p:cNvPr id="7" name="Content Placeholder 6">
            <a:extLst>
              <a:ext uri="{FF2B5EF4-FFF2-40B4-BE49-F238E27FC236}">
                <a16:creationId xmlns:a16="http://schemas.microsoft.com/office/drawing/2014/main" id="{845A03A5-6D4D-7072-B3BD-F2DA38CADEB0}"/>
              </a:ext>
            </a:extLst>
          </p:cNvPr>
          <p:cNvSpPr>
            <a:spLocks noGrp="1"/>
          </p:cNvSpPr>
          <p:nvPr>
            <p:ph sz="half" idx="13"/>
          </p:nvPr>
        </p:nvSpPr>
        <p:spPr/>
        <p:txBody>
          <a:bodyPr vert="horz" wrap="square" lIns="0" tIns="0" rIns="0" bIns="0" rtlCol="0" anchor="t">
            <a:normAutofit lnSpcReduction="10000"/>
          </a:bodyPr>
          <a:lstStyle/>
          <a:p>
            <a:r>
              <a:rPr lang="en-US" sz="2800"/>
              <a:t>Social media offers many product displays which can enforce brand awareness, orders, a buying tool for customers like balancing price &amp; quality, introduction to new solutions &amp; also company displays.</a:t>
            </a:r>
          </a:p>
          <a:p>
            <a:r>
              <a:rPr lang="en-US" sz="2800">
                <a:ea typeface="+mn-lt"/>
                <a:cs typeface="+mn-lt"/>
                <a:hlinkClick r:id="rId4"/>
              </a:rPr>
              <a:t>www.greatproductsforyou.co.uk</a:t>
            </a:r>
            <a:endParaRPr lang="en-US"/>
          </a:p>
          <a:p>
            <a:r>
              <a:rPr lang="en-US" sz="2800"/>
              <a:t>My New Channel</a:t>
            </a:r>
          </a:p>
        </p:txBody>
      </p:sp>
      <p:pic>
        <p:nvPicPr>
          <p:cNvPr id="2" name="Online Media 1" title="The Spring to Wellness  #wellness #painrelief #recover #regenerate #relax #soothing">
            <a:hlinkClick r:id="" action="ppaction://media"/>
            <a:extLst>
              <a:ext uri="{FF2B5EF4-FFF2-40B4-BE49-F238E27FC236}">
                <a16:creationId xmlns:a16="http://schemas.microsoft.com/office/drawing/2014/main" id="{4273BDD8-346A-51F7-E698-A6F227F5FC73}"/>
              </a:ext>
            </a:extLst>
          </p:cNvPr>
          <p:cNvPicPr>
            <a:picLocks noGrp="1" noRot="1" noChangeAspect="1"/>
          </p:cNvPicPr>
          <p:nvPr>
            <p:ph sz="half" idx="1"/>
            <a:videoFile r:link="rId1"/>
          </p:nvPr>
        </p:nvPicPr>
        <p:blipFill>
          <a:blip r:embed="rId5"/>
          <a:stretch>
            <a:fillRect/>
          </a:stretch>
        </p:blipFill>
        <p:spPr>
          <a:xfrm>
            <a:off x="756088" y="2097088"/>
            <a:ext cx="5121493" cy="3995737"/>
          </a:xfrm>
          <a:prstGeom prst="rect">
            <a:avLst/>
          </a:prstGeom>
        </p:spPr>
      </p:pic>
    </p:spTree>
    <p:extLst>
      <p:ext uri="{BB962C8B-B14F-4D97-AF65-F5344CB8AC3E}">
        <p14:creationId xmlns:p14="http://schemas.microsoft.com/office/powerpoint/2010/main" val="23301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06B59-80B8-CEED-0BCA-BC3F80A85FEA}"/>
              </a:ext>
              <a:ext uri="{C183D7F6-B498-43B3-948B-1728B52AA6E4}">
                <adec:decorative xmlns:adec="http://schemas.microsoft.com/office/drawing/2017/decorative" val="1"/>
              </a:ext>
            </a:extLst>
          </p:cNvPr>
          <p:cNvGrpSpPr/>
          <p:nvPr/>
        </p:nvGrpSpPr>
        <p:grpSpPr>
          <a:xfrm>
            <a:off x="4803321" y="682622"/>
            <a:ext cx="734257" cy="760506"/>
            <a:chOff x="5243759" y="1363788"/>
            <a:chExt cx="734257" cy="760506"/>
          </a:xfrm>
        </p:grpSpPr>
        <p:sp>
          <p:nvSpPr>
            <p:cNvPr id="6" name="Freeform 5">
              <a:extLst>
                <a:ext uri="{FF2B5EF4-FFF2-40B4-BE49-F238E27FC236}">
                  <a16:creationId xmlns:a16="http://schemas.microsoft.com/office/drawing/2014/main" id="{73C2F317-81E4-3678-2FF2-495B3A95470A}"/>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Freeform 6">
              <a:extLst>
                <a:ext uri="{FF2B5EF4-FFF2-40B4-BE49-F238E27FC236}">
                  <a16:creationId xmlns:a16="http://schemas.microsoft.com/office/drawing/2014/main" id="{A7C6D33A-37B7-D2C4-2C1C-6D5253D0D480}"/>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8">
              <a:extLst>
                <a:ext uri="{FF2B5EF4-FFF2-40B4-BE49-F238E27FC236}">
                  <a16:creationId xmlns:a16="http://schemas.microsoft.com/office/drawing/2014/main" id="{18145A95-72C3-9BFC-32D2-908F235E389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noFill/>
        </p:spPr>
        <p:txBody>
          <a:bodyPr anchor="b"/>
          <a:lstStyle/>
          <a:p>
            <a:r>
              <a:rPr lang="en-US"/>
              <a:t>What to look out for now</a:t>
            </a:r>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noFill/>
        </p:spPr>
        <p:txBody>
          <a:bodyPr vert="horz" lIns="91440" tIns="45720" rIns="91440" bIns="45720" rtlCol="0" anchor="t">
            <a:normAutofit/>
          </a:bodyPr>
          <a:lstStyle/>
          <a:p>
            <a:r>
              <a:rPr lang="en-US" sz="2400"/>
              <a:t>The ongoing sales which is offered online. Christmas is generally low on sales. Local customers are entitled to apply for the online discount whilst getting free delivery.  The option of taking out an account to benefit from big discounts at any time.</a:t>
            </a:r>
          </a:p>
        </p:txBody>
      </p:sp>
      <p:pic>
        <p:nvPicPr>
          <p:cNvPr id="20" name="Picture Placeholder 19" descr="A close-up of a graph">
            <a:extLst>
              <a:ext uri="{FF2B5EF4-FFF2-40B4-BE49-F238E27FC236}">
                <a16:creationId xmlns:a16="http://schemas.microsoft.com/office/drawing/2014/main" id="{A7019768-5E2A-F9D1-62D6-EC7C5F0BBEC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 r="9"/>
          <a:stretch/>
        </p:blipFill>
        <p:spPr/>
      </p:pic>
      <p:sp>
        <p:nvSpPr>
          <p:cNvPr id="9" name="Oval 8">
            <a:extLst>
              <a:ext uri="{FF2B5EF4-FFF2-40B4-BE49-F238E27FC236}">
                <a16:creationId xmlns:a16="http://schemas.microsoft.com/office/drawing/2014/main" id="{5C4A7DC2-42C3-FDDF-02BF-9598D75A6A83}"/>
              </a:ext>
              <a:ext uri="{C183D7F6-B498-43B3-948B-1728B52AA6E4}">
                <adec:decorative xmlns:adec="http://schemas.microsoft.com/office/drawing/2017/decorative" val="1"/>
              </a:ext>
            </a:extLst>
          </p:cNvPr>
          <p:cNvSpPr>
            <a:spLocks noChangeAspect="1"/>
          </p:cNvSpPr>
          <p:nvPr/>
        </p:nvSpPr>
        <p:spPr>
          <a:xfrm>
            <a:off x="1189378" y="523262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452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noFill/>
        </p:spPr>
        <p:txBody>
          <a:bodyPr anchor="b">
            <a:normAutofit/>
          </a:bodyPr>
          <a:lstStyle/>
          <a:p>
            <a:r>
              <a:rPr lang="en-US"/>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noFill/>
        </p:spPr>
        <p:txBody>
          <a:bodyPr vert="horz" wrap="square" lIns="0" tIns="0" rIns="0" bIns="0" rtlCol="0" anchor="t">
            <a:normAutofit/>
          </a:bodyPr>
          <a:lstStyle/>
          <a:p>
            <a:r>
              <a:rPr lang="en-US" sz="2000"/>
              <a:t>Margit </a:t>
            </a:r>
            <a:r>
              <a:rPr lang="en-US" sz="2000" err="1"/>
              <a:t>Enzenmuller</a:t>
            </a:r>
          </a:p>
          <a:p>
            <a:r>
              <a:rPr lang="en-US" sz="2000"/>
              <a:t>07807317371</a:t>
            </a:r>
          </a:p>
          <a:p>
            <a:r>
              <a:rPr lang="en-US" sz="2000"/>
              <a:t>01483456098</a:t>
            </a:r>
          </a:p>
          <a:p>
            <a:r>
              <a:rPr lang="en-US" sz="2000"/>
              <a:t>margit@greatproductsforyou.co.uk</a:t>
            </a:r>
          </a:p>
          <a:p>
            <a:r>
              <a:rPr lang="en-US" sz="2000"/>
              <a:t>www.greatproductsforyou.co.uk</a:t>
            </a:r>
          </a:p>
        </p:txBody>
      </p:sp>
      <p:pic>
        <p:nvPicPr>
          <p:cNvPr id="25" name="Picture Placeholder 24" descr="A close-up of a network">
            <a:extLst>
              <a:ext uri="{FF2B5EF4-FFF2-40B4-BE49-F238E27FC236}">
                <a16:creationId xmlns:a16="http://schemas.microsoft.com/office/drawing/2014/main" id="{41A1C574-72C6-642F-E4D2-FF0C993AEF7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 b="1"/>
          <a:stretch/>
        </p:blipFill>
        <p:spPr/>
      </p:pic>
    </p:spTree>
    <p:extLst>
      <p:ext uri="{BB962C8B-B14F-4D97-AF65-F5344CB8AC3E}">
        <p14:creationId xmlns:p14="http://schemas.microsoft.com/office/powerpoint/2010/main" val="2547630249"/>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F49CD38-5B57-4682-9FCE-B9174068D0AE}">
  <ds:schemaRefs>
    <ds:schemaRef ds:uri="http://schemas.microsoft.com/sharepoint/v3/contenttype/forms"/>
  </ds:schemaRefs>
</ds:datastoreItem>
</file>

<file path=customXml/itemProps2.xml><?xml version="1.0" encoding="utf-8"?>
<ds:datastoreItem xmlns:ds="http://schemas.openxmlformats.org/officeDocument/2006/customXml" ds:itemID="{797783A8-901D-4F73-81D7-AA6841BEB3D7}">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342EE1-43E5-4AFB-895D-B61B9656DC14}">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3DFloatVTI</Template>
  <Application>Microsoft Office PowerPoint</Application>
  <PresentationFormat>Widescreen</PresentationFormat>
  <Slides>9</Slides>
  <Notes>7</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3DFloatVTI</vt:lpstr>
      <vt:lpstr>Welcome to our newsletter   Great Products For You</vt:lpstr>
      <vt:lpstr>Agenda</vt:lpstr>
      <vt:lpstr>Looking at the past few months we have introduced many new products across the spectrum. Pet supplies, bedding already for Christmas &amp; other, more household products, new lipsticks with glows totally vibrant, outdoors with décor incomparable to anywhere, increasing products in prime care most of all wellness products for summer and during the year. </vt:lpstr>
      <vt:lpstr>We are now ready to launch our Christmas Collection of 4 books on 1st September 2025 and even started already the Christmas collection for 2026  It could be the biggest Christmas offer we ever had. We also sold well Christmas products still available during the year.  </vt:lpstr>
      <vt:lpstr>Engaging the audience</vt:lpstr>
      <vt:lpstr>www.greatproductsforyou.co.uk www.greatproductsvivamknetwork.co.uk </vt:lpstr>
      <vt:lpstr>Advertising requires content creation and in  many times creating a video for buyers.</vt:lpstr>
      <vt:lpstr>What to look out for now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cp:revision>
  <dcterms:created xsi:type="dcterms:W3CDTF">2025-08-21T09:02:32Z</dcterms:created>
  <dcterms:modified xsi:type="dcterms:W3CDTF">2025-08-21T11:28:23Z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