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3"/>
  </p:notesMasterIdLst>
  <p:handoutMasterIdLst>
    <p:handoutMasterId r:id="rId14"/>
  </p:handoutMasterIdLst>
  <p:sldIdLst>
    <p:sldId id="256" r:id="rId5"/>
    <p:sldId id="257" r:id="rId6"/>
    <p:sldId id="258" r:id="rId7"/>
    <p:sldId id="259" r:id="rId8"/>
    <p:sldId id="260" r:id="rId9"/>
    <p:sldId id="261" r:id="rId10"/>
    <p:sldId id="262" r:id="rId11"/>
    <p:sldId id="277" r:id="rId12"/>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68C"/>
    <a:srgbClr val="001431"/>
    <a:srgbClr val="142F5C"/>
    <a:srgbClr val="149F2F"/>
    <a:srgbClr val="D14C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113A9D2-9D6B-4929-AA2D-F23B5EE8CB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35" autoAdjust="0"/>
  </p:normalViewPr>
  <p:slideViewPr>
    <p:cSldViewPr snapToGrid="0" showGuides="1">
      <p:cViewPr>
        <p:scale>
          <a:sx n="86" d="100"/>
          <a:sy n="86" d="100"/>
        </p:scale>
        <p:origin x="86" y="8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9D383-BBC4-486C-B949-4975C013CC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1"/>
          </a:p>
        </p:txBody>
      </p:sp>
      <p:sp>
        <p:nvSpPr>
          <p:cNvPr id="3" name="Date Placeholder 2">
            <a:extLst>
              <a:ext uri="{FF2B5EF4-FFF2-40B4-BE49-F238E27FC236}">
                <a16:creationId xmlns:a16="http://schemas.microsoft.com/office/drawing/2014/main" id="{7139D43F-AF4D-4026-B59B-E30A214796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EAE7A0B-372C-44EA-BBC9-20CB3FB22064}" type="datetime1">
              <a:rPr lang="en-GB" noProof="1" smtClean="0"/>
              <a:t>12/07/2025</a:t>
            </a:fld>
            <a:endParaRPr lang="en-GB" noProof="1"/>
          </a:p>
        </p:txBody>
      </p:sp>
      <p:sp>
        <p:nvSpPr>
          <p:cNvPr id="4" name="Footer Placeholder 3">
            <a:extLst>
              <a:ext uri="{FF2B5EF4-FFF2-40B4-BE49-F238E27FC236}">
                <a16:creationId xmlns:a16="http://schemas.microsoft.com/office/drawing/2014/main" id="{104AF834-AEA0-4B1E-B634-D786ABAA3B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1"/>
          </a:p>
        </p:txBody>
      </p:sp>
      <p:sp>
        <p:nvSpPr>
          <p:cNvPr id="5" name="Slide Number Placeholder 4">
            <a:extLst>
              <a:ext uri="{FF2B5EF4-FFF2-40B4-BE49-F238E27FC236}">
                <a16:creationId xmlns:a16="http://schemas.microsoft.com/office/drawing/2014/main" id="{3505535A-EEFA-4377-8BEC-AE3B154A76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432166-D667-4383-B839-F1433620BE4D}" type="slidenum">
              <a:rPr lang="en-GB" noProof="1" smtClean="0"/>
              <a:t>‹#›</a:t>
            </a:fld>
            <a:endParaRPr lang="en-GB" noProof="1"/>
          </a:p>
        </p:txBody>
      </p:sp>
    </p:spTree>
    <p:extLst>
      <p:ext uri="{BB962C8B-B14F-4D97-AF65-F5344CB8AC3E}">
        <p14:creationId xmlns:p14="http://schemas.microsoft.com/office/powerpoint/2010/main" val="4928152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FBE9A6A-0759-47E2-877C-8EAE02BAD93F}" type="datetime1">
              <a:rPr lang="en-GB" noProof="1" smtClean="0"/>
              <a:t>12/07/2025</a:t>
            </a:fld>
            <a:endParaRPr lang="en-GB" noProof="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1"/>
              <a:t>Click to edit Master text styles</a:t>
            </a:r>
          </a:p>
          <a:p>
            <a:pPr lvl="1" rtl="0"/>
            <a:r>
              <a:rPr lang="en-GB" noProof="1"/>
              <a:t>Second level</a:t>
            </a:r>
          </a:p>
          <a:p>
            <a:pPr lvl="2" rtl="0"/>
            <a:r>
              <a:rPr lang="en-GB" noProof="1"/>
              <a:t>Third level</a:t>
            </a:r>
          </a:p>
          <a:p>
            <a:pPr lvl="3" rtl="0"/>
            <a:r>
              <a:rPr lang="en-GB" noProof="1"/>
              <a:t>Fourth level</a:t>
            </a:r>
          </a:p>
          <a:p>
            <a:pPr lvl="4" rtl="0"/>
            <a:r>
              <a:rPr lang="en-GB" noProof="1"/>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34B48B0-85B2-40C4-A05A-571C99C8AB57}" type="slidenum">
              <a:rPr lang="en-GB" noProof="1" dirty="0" smtClean="0"/>
              <a:t>‹#›</a:t>
            </a:fld>
            <a:endParaRPr lang="en-GB" noProof="1"/>
          </a:p>
        </p:txBody>
      </p:sp>
    </p:spTree>
    <p:extLst>
      <p:ext uri="{BB962C8B-B14F-4D97-AF65-F5344CB8AC3E}">
        <p14:creationId xmlns:p14="http://schemas.microsoft.com/office/powerpoint/2010/main" val="39632103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1</a:t>
            </a:fld>
            <a:endParaRPr lang="en-GB" noProof="1"/>
          </a:p>
        </p:txBody>
      </p:sp>
    </p:spTree>
    <p:extLst>
      <p:ext uri="{BB962C8B-B14F-4D97-AF65-F5344CB8AC3E}">
        <p14:creationId xmlns:p14="http://schemas.microsoft.com/office/powerpoint/2010/main" val="251884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2</a:t>
            </a:fld>
            <a:endParaRPr lang="en-GB" noProof="1"/>
          </a:p>
        </p:txBody>
      </p:sp>
    </p:spTree>
    <p:extLst>
      <p:ext uri="{BB962C8B-B14F-4D97-AF65-F5344CB8AC3E}">
        <p14:creationId xmlns:p14="http://schemas.microsoft.com/office/powerpoint/2010/main" val="304657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3</a:t>
            </a:fld>
            <a:endParaRPr lang="en-GB" noProof="1"/>
          </a:p>
        </p:txBody>
      </p:sp>
    </p:spTree>
    <p:extLst>
      <p:ext uri="{BB962C8B-B14F-4D97-AF65-F5344CB8AC3E}">
        <p14:creationId xmlns:p14="http://schemas.microsoft.com/office/powerpoint/2010/main" val="250891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4</a:t>
            </a:fld>
            <a:endParaRPr lang="en-GB" noProof="1"/>
          </a:p>
        </p:txBody>
      </p:sp>
    </p:spTree>
    <p:extLst>
      <p:ext uri="{BB962C8B-B14F-4D97-AF65-F5344CB8AC3E}">
        <p14:creationId xmlns:p14="http://schemas.microsoft.com/office/powerpoint/2010/main" val="225572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5</a:t>
            </a:fld>
            <a:endParaRPr lang="en-GB" noProof="1"/>
          </a:p>
        </p:txBody>
      </p:sp>
    </p:spTree>
    <p:extLst>
      <p:ext uri="{BB962C8B-B14F-4D97-AF65-F5344CB8AC3E}">
        <p14:creationId xmlns:p14="http://schemas.microsoft.com/office/powerpoint/2010/main" val="287365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6</a:t>
            </a:fld>
            <a:endParaRPr lang="en-GB" noProof="1"/>
          </a:p>
        </p:txBody>
      </p:sp>
    </p:spTree>
    <p:extLst>
      <p:ext uri="{BB962C8B-B14F-4D97-AF65-F5344CB8AC3E}">
        <p14:creationId xmlns:p14="http://schemas.microsoft.com/office/powerpoint/2010/main" val="181006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7</a:t>
            </a:fld>
            <a:endParaRPr lang="en-GB" noProof="1"/>
          </a:p>
        </p:txBody>
      </p:sp>
    </p:spTree>
    <p:extLst>
      <p:ext uri="{BB962C8B-B14F-4D97-AF65-F5344CB8AC3E}">
        <p14:creationId xmlns:p14="http://schemas.microsoft.com/office/powerpoint/2010/main" val="122179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A34B48B0-85B2-40C4-A05A-571C99C8AB57}" type="slidenum">
              <a:rPr lang="en-GB" noProof="1" smtClean="0"/>
              <a:t>8</a:t>
            </a:fld>
            <a:endParaRPr lang="en-GB" noProof="1"/>
          </a:p>
        </p:txBody>
      </p:sp>
    </p:spTree>
    <p:extLst>
      <p:ext uri="{BB962C8B-B14F-4D97-AF65-F5344CB8AC3E}">
        <p14:creationId xmlns:p14="http://schemas.microsoft.com/office/powerpoint/2010/main" val="2163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9C656B-F972-49B8-B50E-1519D5BFF505}"/>
              </a:ext>
            </a:extLst>
          </p:cNvPr>
          <p:cNvSpPr>
            <a:spLocks noGrp="1"/>
          </p:cNvSpPr>
          <p:nvPr>
            <p:ph type="pic" sz="quarter" idx="14"/>
          </p:nvPr>
        </p:nvSpPr>
        <p:spPr>
          <a:xfrm>
            <a:off x="0" y="0"/>
            <a:ext cx="12192000" cy="6858000"/>
          </a:xfrm>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rtlCol="0" anchor="b">
            <a:normAutofit/>
          </a:bodyPr>
          <a:lstStyle>
            <a:lvl1pPr algn="ctr">
              <a:lnSpc>
                <a:spcPct val="85000"/>
              </a:lnSpc>
              <a:defRPr sz="5500" b="1">
                <a:solidFill>
                  <a:schemeClr val="bg1"/>
                </a:solidFill>
              </a:defRPr>
            </a:lvl1pPr>
          </a:lstStyle>
          <a:p>
            <a:pPr rtl="0"/>
            <a:r>
              <a:rPr lang="en-GB" noProof="1"/>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rtlCol="0">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1"/>
              <a:t>Click to edit Master subtitle style</a:t>
            </a:r>
            <a:endParaRPr lang="en-GB" noProof="1"/>
          </a:p>
        </p:txBody>
      </p:sp>
      <p:sp>
        <p:nvSpPr>
          <p:cNvPr id="12" name="Picture Placeholder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37627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ost Comparis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0541FA-40EA-4943-9E47-15FDFBF5CDE8}"/>
              </a:ext>
            </a:extLst>
          </p:cNvPr>
          <p:cNvSpPr>
            <a:spLocks noGrp="1"/>
          </p:cNvSpPr>
          <p:nvPr>
            <p:ph type="pic" sz="quarter" idx="51"/>
          </p:nvPr>
        </p:nvSpPr>
        <p:spPr>
          <a:xfrm>
            <a:off x="-1588" y="0"/>
            <a:ext cx="12193588"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6802464"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642C619F-7C82-49BE-90F9-9DD187130C3F}"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718924" y="4094681"/>
            <a:ext cx="3666744"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718924" y="4527898"/>
            <a:ext cx="3666744" cy="1374438"/>
          </a:xfrm>
        </p:spPr>
        <p:txBody>
          <a:bodyPr lIns="36000" tIns="0" rIns="0" bIns="0" rtlCol="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6498182" y="4094681"/>
            <a:ext cx="3666744"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6498182" y="4527898"/>
            <a:ext cx="3666744" cy="1374438"/>
          </a:xfrm>
        </p:spPr>
        <p:txBody>
          <a:bodyPr lIns="36000" tIns="0" rIns="0" bIns="0" rtlCol="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0" name="Text Placeholder 2">
            <a:extLst>
              <a:ext uri="{FF2B5EF4-FFF2-40B4-BE49-F238E27FC236}">
                <a16:creationId xmlns:a16="http://schemas.microsoft.com/office/drawing/2014/main" id="{9E693E7E-08CF-4C07-BFC7-C34D6269EFD9}"/>
              </a:ext>
            </a:extLst>
          </p:cNvPr>
          <p:cNvSpPr>
            <a:spLocks noGrp="1"/>
          </p:cNvSpPr>
          <p:nvPr>
            <p:ph type="body" idx="48" hasCustomPrompt="1"/>
          </p:nvPr>
        </p:nvSpPr>
        <p:spPr>
          <a:xfrm>
            <a:off x="1555148" y="2707188"/>
            <a:ext cx="3666744" cy="850147"/>
          </a:xfrm>
        </p:spPr>
        <p:txBody>
          <a:bodyPr lIns="0" tIns="0" rIns="0" bIns="0" rtlCol="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£12,345</a:t>
            </a:r>
          </a:p>
        </p:txBody>
      </p:sp>
      <p:sp>
        <p:nvSpPr>
          <p:cNvPr id="21" name="Text Placeholder 2">
            <a:extLst>
              <a:ext uri="{FF2B5EF4-FFF2-40B4-BE49-F238E27FC236}">
                <a16:creationId xmlns:a16="http://schemas.microsoft.com/office/drawing/2014/main" id="{9D213FF3-2ADF-437D-9C3A-5C5821DBAF4E}"/>
              </a:ext>
            </a:extLst>
          </p:cNvPr>
          <p:cNvSpPr>
            <a:spLocks noGrp="1"/>
          </p:cNvSpPr>
          <p:nvPr>
            <p:ph type="body" idx="49" hasCustomPrompt="1"/>
          </p:nvPr>
        </p:nvSpPr>
        <p:spPr>
          <a:xfrm>
            <a:off x="6334406" y="2707188"/>
            <a:ext cx="3666744" cy="850147"/>
          </a:xfrm>
        </p:spPr>
        <p:txBody>
          <a:bodyPr lIns="0" tIns="0" rIns="0" bIns="0" rtlCol="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£6,789</a:t>
            </a:r>
          </a:p>
        </p:txBody>
      </p:sp>
      <p:sp>
        <p:nvSpPr>
          <p:cNvPr id="24" name="Picture Placeholder 11">
            <a:extLst>
              <a:ext uri="{FF2B5EF4-FFF2-40B4-BE49-F238E27FC236}">
                <a16:creationId xmlns:a16="http://schemas.microsoft.com/office/drawing/2014/main" id="{EBC8FD96-413F-4EA2-8486-1B3C94150BE8}"/>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5205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DD846F-5AD5-43D4-9073-EB6635D5D91A}"/>
              </a:ext>
            </a:extLst>
          </p:cNvPr>
          <p:cNvSpPr>
            <a:spLocks noGrp="1"/>
          </p:cNvSpPr>
          <p:nvPr>
            <p:ph type="pic" sz="quarter" idx="59"/>
          </p:nvPr>
        </p:nvSpPr>
        <p:spPr>
          <a:xfrm>
            <a:off x="-1588" y="0"/>
            <a:ext cx="12193588"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356F5B38-D92D-498C-B2FC-1F6C80AE1954}"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8" name="Picture Placeholder 11">
            <a:extLst>
              <a:ext uri="{FF2B5EF4-FFF2-40B4-BE49-F238E27FC236}">
                <a16:creationId xmlns:a16="http://schemas.microsoft.com/office/drawing/2014/main" id="{EF0D29FD-4E1C-41BC-9353-463E3AB12A06}"/>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247077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nd 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559796-FD66-40E2-9C36-D350BF7A82CA}"/>
              </a:ext>
            </a:extLst>
          </p:cNvPr>
          <p:cNvSpPr>
            <a:spLocks noGrp="1"/>
          </p:cNvSpPr>
          <p:nvPr>
            <p:ph type="pic" sz="quarter" idx="51"/>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42DC3CEF-08AD-49EB-A1B5-9FE62A77E9FB}"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3340707"/>
            <a:ext cx="3666744"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2" y="3773923"/>
            <a:ext cx="5259387" cy="2087752"/>
          </a:xfrm>
        </p:spPr>
        <p:txBody>
          <a:bodyPr lIns="0" tIns="0" rIns="0" bIns="0" rtlCol="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621049"/>
            <a:ext cx="10515600" cy="935429"/>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5" name="Text Placeholder 2">
            <a:extLst>
              <a:ext uri="{FF2B5EF4-FFF2-40B4-BE49-F238E27FC236}">
                <a16:creationId xmlns:a16="http://schemas.microsoft.com/office/drawing/2014/main" id="{E3E44B3E-B67E-47BB-9B17-495800CC539C}"/>
              </a:ext>
            </a:extLst>
          </p:cNvPr>
          <p:cNvSpPr>
            <a:spLocks noGrp="1"/>
          </p:cNvSpPr>
          <p:nvPr>
            <p:ph type="body" idx="48" hasCustomPrompt="1"/>
          </p:nvPr>
        </p:nvSpPr>
        <p:spPr>
          <a:xfrm>
            <a:off x="6682936" y="3353508"/>
            <a:ext cx="3666744"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6" name="Text Placeholder 11">
            <a:extLst>
              <a:ext uri="{FF2B5EF4-FFF2-40B4-BE49-F238E27FC236}">
                <a16:creationId xmlns:a16="http://schemas.microsoft.com/office/drawing/2014/main" id="{3E6654E2-1600-436C-996F-AB13D779B069}"/>
              </a:ext>
            </a:extLst>
          </p:cNvPr>
          <p:cNvSpPr>
            <a:spLocks noGrp="1"/>
          </p:cNvSpPr>
          <p:nvPr>
            <p:ph type="body" sz="quarter" idx="49"/>
          </p:nvPr>
        </p:nvSpPr>
        <p:spPr>
          <a:xfrm>
            <a:off x="6466097" y="3786724"/>
            <a:ext cx="5068178" cy="2087752"/>
          </a:xfrm>
        </p:spPr>
        <p:txBody>
          <a:bodyPr lIns="0" tIns="0" rIns="0" bIns="0" rtlCol="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8" name="Picture Placeholder 11">
            <a:extLst>
              <a:ext uri="{FF2B5EF4-FFF2-40B4-BE49-F238E27FC236}">
                <a16:creationId xmlns:a16="http://schemas.microsoft.com/office/drawing/2014/main" id="{A547CAB1-7D7B-4B25-B779-D578D4DEEBEF}"/>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200255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on Content Layout">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1763C9-F225-432A-8E78-4247614D64A8}"/>
              </a:ext>
            </a:extLst>
          </p:cNvPr>
          <p:cNvSpPr>
            <a:spLocks noGrp="1"/>
          </p:cNvSpPr>
          <p:nvPr>
            <p:ph type="pic" sz="quarter" idx="51"/>
          </p:nvPr>
        </p:nvSpPr>
        <p:spPr>
          <a:xfrm>
            <a:off x="0" y="0"/>
            <a:ext cx="12192000" cy="6858000"/>
          </a:xfrm>
          <a:noFill/>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7430939"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23A0E376-C201-43A0-A557-459B80588D93}"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8965413" y="1975905"/>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14" name="Picture Placeholder 11" descr="Competitors’ logos quadrant">
            <a:extLst>
              <a:ext uri="{FF2B5EF4-FFF2-40B4-BE49-F238E27FC236}">
                <a16:creationId xmlns:a16="http://schemas.microsoft.com/office/drawing/2014/main" id="{B02B30B1-85C9-4BFB-89EF-F61F699F9CB9}"/>
              </a:ext>
            </a:extLst>
          </p:cNvPr>
          <p:cNvSpPr>
            <a:spLocks noGrp="1"/>
          </p:cNvSpPr>
          <p:nvPr>
            <p:ph type="pic" sz="quarter" idx="39" hasCustomPrompt="1"/>
          </p:nvPr>
        </p:nvSpPr>
        <p:spPr>
          <a:xfrm>
            <a:off x="3479892" y="2503607"/>
            <a:ext cx="1772153"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2</a:t>
            </a:r>
          </a:p>
          <a:p>
            <a:pPr rtl="0"/>
            <a:r>
              <a:rPr lang="en-GB" noProof="1"/>
              <a:t>Logo</a:t>
            </a:r>
          </a:p>
        </p:txBody>
      </p:sp>
      <p:sp>
        <p:nvSpPr>
          <p:cNvPr id="17" name="Picture Placeholder 11" descr="Competitors’ logos quadrant">
            <a:extLst>
              <a:ext uri="{FF2B5EF4-FFF2-40B4-BE49-F238E27FC236}">
                <a16:creationId xmlns:a16="http://schemas.microsoft.com/office/drawing/2014/main" id="{BB248D0D-569D-4CE5-B4A5-1CB766D4BC25}"/>
              </a:ext>
            </a:extLst>
          </p:cNvPr>
          <p:cNvSpPr>
            <a:spLocks noGrp="1"/>
          </p:cNvSpPr>
          <p:nvPr>
            <p:ph type="pic" sz="quarter" idx="40" hasCustomPrompt="1"/>
          </p:nvPr>
        </p:nvSpPr>
        <p:spPr>
          <a:xfrm>
            <a:off x="1341365" y="2069258"/>
            <a:ext cx="1655064"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1</a:t>
            </a:r>
          </a:p>
          <a:p>
            <a:pPr rtl="0"/>
            <a:r>
              <a:rPr lang="en-GB" noProof="1"/>
              <a:t>Logo</a:t>
            </a:r>
          </a:p>
        </p:txBody>
      </p:sp>
      <p:sp>
        <p:nvSpPr>
          <p:cNvPr id="18" name="Picture Placeholder 11" descr="Competitors’ logos quadrant">
            <a:extLst>
              <a:ext uri="{FF2B5EF4-FFF2-40B4-BE49-F238E27FC236}">
                <a16:creationId xmlns:a16="http://schemas.microsoft.com/office/drawing/2014/main" id="{63441834-C0B7-467E-BB8A-077BFB4CC64D}"/>
              </a:ext>
            </a:extLst>
          </p:cNvPr>
          <p:cNvSpPr>
            <a:spLocks noGrp="1"/>
          </p:cNvSpPr>
          <p:nvPr>
            <p:ph type="pic" sz="quarter" idx="41" hasCustomPrompt="1"/>
          </p:nvPr>
        </p:nvSpPr>
        <p:spPr>
          <a:xfrm>
            <a:off x="2209800" y="4684388"/>
            <a:ext cx="1772153"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3</a:t>
            </a:r>
          </a:p>
          <a:p>
            <a:pPr rtl="0"/>
            <a:r>
              <a:rPr lang="en-GB" noProof="1"/>
              <a:t>Logo</a:t>
            </a:r>
          </a:p>
        </p:txBody>
      </p:sp>
      <p:sp>
        <p:nvSpPr>
          <p:cNvPr id="20" name="Picture Placeholder 11" descr="Competitors’ logos quadrant">
            <a:extLst>
              <a:ext uri="{FF2B5EF4-FFF2-40B4-BE49-F238E27FC236}">
                <a16:creationId xmlns:a16="http://schemas.microsoft.com/office/drawing/2014/main" id="{4845EF5C-F9AE-4C81-B40A-0EF51B853911}"/>
              </a:ext>
            </a:extLst>
          </p:cNvPr>
          <p:cNvSpPr>
            <a:spLocks noGrp="1"/>
          </p:cNvSpPr>
          <p:nvPr>
            <p:ph type="pic" sz="quarter" idx="42" hasCustomPrompt="1"/>
          </p:nvPr>
        </p:nvSpPr>
        <p:spPr>
          <a:xfrm>
            <a:off x="6654710" y="2594867"/>
            <a:ext cx="1772153"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4</a:t>
            </a:r>
          </a:p>
          <a:p>
            <a:pPr rtl="0"/>
            <a:r>
              <a:rPr lang="en-GB" noProof="1"/>
              <a:t>Logo</a:t>
            </a:r>
          </a:p>
        </p:txBody>
      </p:sp>
      <p:sp>
        <p:nvSpPr>
          <p:cNvPr id="21" name="Picture Placeholder 11" descr="Competitors’ logos quadrant">
            <a:extLst>
              <a:ext uri="{FF2B5EF4-FFF2-40B4-BE49-F238E27FC236}">
                <a16:creationId xmlns:a16="http://schemas.microsoft.com/office/drawing/2014/main" id="{75396269-14C7-4297-BE40-EB61A04CF4C8}"/>
              </a:ext>
            </a:extLst>
          </p:cNvPr>
          <p:cNvSpPr>
            <a:spLocks noGrp="1"/>
          </p:cNvSpPr>
          <p:nvPr>
            <p:ph type="pic" sz="quarter" idx="43" hasCustomPrompt="1"/>
          </p:nvPr>
        </p:nvSpPr>
        <p:spPr>
          <a:xfrm>
            <a:off x="6455537" y="4853700"/>
            <a:ext cx="1772153"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5</a:t>
            </a:r>
          </a:p>
          <a:p>
            <a:pPr rtl="0"/>
            <a:r>
              <a:rPr lang="en-GB" noProof="1"/>
              <a:t>Logo</a:t>
            </a:r>
          </a:p>
        </p:txBody>
      </p:sp>
      <p:sp>
        <p:nvSpPr>
          <p:cNvPr id="22" name="Picture Placeholder 11" descr="Competitors’ logos quadrant">
            <a:extLst>
              <a:ext uri="{FF2B5EF4-FFF2-40B4-BE49-F238E27FC236}">
                <a16:creationId xmlns:a16="http://schemas.microsoft.com/office/drawing/2014/main" id="{A9EC32D0-3CC5-4D03-90E1-35DD544F353D}"/>
              </a:ext>
            </a:extLst>
          </p:cNvPr>
          <p:cNvSpPr>
            <a:spLocks noGrp="1"/>
          </p:cNvSpPr>
          <p:nvPr>
            <p:ph type="pic" sz="quarter" idx="44" hasCustomPrompt="1"/>
          </p:nvPr>
        </p:nvSpPr>
        <p:spPr>
          <a:xfrm>
            <a:off x="8965413" y="4121940"/>
            <a:ext cx="1772153" cy="777240"/>
          </a:xfrm>
          <a:prstGeom prst="roundRect">
            <a:avLst/>
          </a:prstGeom>
          <a:solidFill>
            <a:schemeClr val="accent3">
              <a:alpha val="50000"/>
            </a:schemeClr>
          </a:solidFill>
          <a:ln>
            <a:solidFill>
              <a:schemeClr val="tx2"/>
            </a:solidFill>
          </a:ln>
        </p:spPr>
        <p:txBody>
          <a:bodyPr rtlCol="0" anchor="ctr" anchorCtr="0">
            <a:noAutofit/>
          </a:bodyPr>
          <a:lstStyle>
            <a:lvl1pPr marL="0" indent="0" algn="ctr">
              <a:buNone/>
              <a:defRPr sz="1400" i="1">
                <a:solidFill>
                  <a:schemeClr val="bg1"/>
                </a:solidFill>
              </a:defRPr>
            </a:lvl1pPr>
          </a:lstStyle>
          <a:p>
            <a:pPr rtl="0"/>
            <a:r>
              <a:rPr lang="en-GB" noProof="1"/>
              <a:t>Competitor 6</a:t>
            </a:r>
          </a:p>
          <a:p>
            <a:pPr rtl="0"/>
            <a:r>
              <a:rPr lang="en-GB" noProof="1"/>
              <a:t>Logo</a:t>
            </a:r>
          </a:p>
        </p:txBody>
      </p:sp>
      <p:sp>
        <p:nvSpPr>
          <p:cNvPr id="23" name="Text Placeholder 7">
            <a:extLst>
              <a:ext uri="{FF2B5EF4-FFF2-40B4-BE49-F238E27FC236}">
                <a16:creationId xmlns:a16="http://schemas.microsoft.com/office/drawing/2014/main" id="{C9793465-C4F7-40FC-AEF8-5F868E36ECA3}"/>
              </a:ext>
            </a:extLst>
          </p:cNvPr>
          <p:cNvSpPr>
            <a:spLocks noGrp="1"/>
          </p:cNvSpPr>
          <p:nvPr>
            <p:ph type="body" sz="quarter" idx="46" hasCustomPrompt="1"/>
          </p:nvPr>
        </p:nvSpPr>
        <p:spPr>
          <a:xfrm>
            <a:off x="788628" y="3574970"/>
            <a:ext cx="2741612" cy="248888"/>
          </a:xfrm>
        </p:spPr>
        <p:txBody>
          <a:bodyPr rtlCol="0">
            <a:noAutofit/>
          </a:bodyPr>
          <a:lstStyle>
            <a:lvl1pPr marL="0" indent="0">
              <a:buNone/>
              <a:defRPr sz="1400" b="0">
                <a:solidFill>
                  <a:schemeClr val="tx2"/>
                </a:solidFill>
              </a:defRPr>
            </a:lvl1pPr>
            <a:lvl2pPr marL="457200" indent="0">
              <a:buNone/>
              <a:defRPr sz="1200" b="1"/>
            </a:lvl2pPr>
            <a:lvl3pPr>
              <a:defRPr sz="1200" b="1"/>
            </a:lvl3pPr>
            <a:lvl4pPr>
              <a:defRPr sz="1200" b="1"/>
            </a:lvl4pPr>
            <a:lvl5pPr>
              <a:defRPr sz="1200" b="1"/>
            </a:lvl5pPr>
          </a:lstStyle>
          <a:p>
            <a:pPr lvl="0" rtl="0"/>
            <a:r>
              <a:rPr lang="en-GB" noProof="1"/>
              <a:t>More expensive</a:t>
            </a:r>
          </a:p>
        </p:txBody>
      </p:sp>
      <p:sp>
        <p:nvSpPr>
          <p:cNvPr id="24" name="Text Placeholder 7">
            <a:extLst>
              <a:ext uri="{FF2B5EF4-FFF2-40B4-BE49-F238E27FC236}">
                <a16:creationId xmlns:a16="http://schemas.microsoft.com/office/drawing/2014/main" id="{9E34E738-15BA-4311-BA02-5FDA3723F49F}"/>
              </a:ext>
            </a:extLst>
          </p:cNvPr>
          <p:cNvSpPr>
            <a:spLocks noGrp="1"/>
          </p:cNvSpPr>
          <p:nvPr>
            <p:ph type="body" sz="quarter" idx="47" hasCustomPrompt="1"/>
          </p:nvPr>
        </p:nvSpPr>
        <p:spPr>
          <a:xfrm>
            <a:off x="8730592" y="3574970"/>
            <a:ext cx="2741612" cy="248888"/>
          </a:xfrm>
        </p:spPr>
        <p:txBody>
          <a:bodyPr rtlCol="0">
            <a:noAutofit/>
          </a:bodyPr>
          <a:lstStyle>
            <a:lvl1pPr marL="0" indent="0" algn="r">
              <a:buNone/>
              <a:defRPr sz="1400" b="0">
                <a:solidFill>
                  <a:schemeClr val="tx2"/>
                </a:solidFill>
              </a:defRPr>
            </a:lvl1pPr>
            <a:lvl2pPr marL="457200" indent="0">
              <a:buNone/>
              <a:defRPr sz="1200" b="1"/>
            </a:lvl2pPr>
            <a:lvl3pPr>
              <a:defRPr sz="1200" b="1"/>
            </a:lvl3pPr>
            <a:lvl4pPr>
              <a:defRPr sz="1200" b="1"/>
            </a:lvl4pPr>
            <a:lvl5pPr>
              <a:defRPr sz="1200" b="1"/>
            </a:lvl5pPr>
          </a:lstStyle>
          <a:p>
            <a:pPr lvl="0" rtl="0"/>
            <a:r>
              <a:rPr lang="en-GB" noProof="1"/>
              <a:t>Less expensive</a:t>
            </a:r>
          </a:p>
        </p:txBody>
      </p:sp>
      <p:sp>
        <p:nvSpPr>
          <p:cNvPr id="27" name="Text Placeholder 7">
            <a:extLst>
              <a:ext uri="{FF2B5EF4-FFF2-40B4-BE49-F238E27FC236}">
                <a16:creationId xmlns:a16="http://schemas.microsoft.com/office/drawing/2014/main" id="{43026573-79FA-414F-85CC-BB2AFC84C272}"/>
              </a:ext>
            </a:extLst>
          </p:cNvPr>
          <p:cNvSpPr>
            <a:spLocks noGrp="1"/>
          </p:cNvSpPr>
          <p:nvPr>
            <p:ph type="body" sz="quarter" idx="48" hasCustomPrompt="1"/>
          </p:nvPr>
        </p:nvSpPr>
        <p:spPr>
          <a:xfrm>
            <a:off x="4641450" y="6142762"/>
            <a:ext cx="2741612" cy="248888"/>
          </a:xfrm>
        </p:spPr>
        <p:txBody>
          <a:bodyPr rtlCol="0">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rtl="0"/>
            <a:r>
              <a:rPr lang="en-GB" noProof="1"/>
              <a:t>Less convenient</a:t>
            </a:r>
          </a:p>
        </p:txBody>
      </p:sp>
      <p:sp>
        <p:nvSpPr>
          <p:cNvPr id="28" name="Text Placeholder 7">
            <a:extLst>
              <a:ext uri="{FF2B5EF4-FFF2-40B4-BE49-F238E27FC236}">
                <a16:creationId xmlns:a16="http://schemas.microsoft.com/office/drawing/2014/main" id="{354AC58C-2EFE-42E3-B1C3-3A3F7161FC04}"/>
              </a:ext>
            </a:extLst>
          </p:cNvPr>
          <p:cNvSpPr>
            <a:spLocks noGrp="1"/>
          </p:cNvSpPr>
          <p:nvPr>
            <p:ph type="body" sz="quarter" idx="49" hasCustomPrompt="1"/>
          </p:nvPr>
        </p:nvSpPr>
        <p:spPr>
          <a:xfrm>
            <a:off x="4641450" y="1764281"/>
            <a:ext cx="2741612" cy="248888"/>
          </a:xfrm>
        </p:spPr>
        <p:txBody>
          <a:bodyPr rtlCol="0">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rtl="0"/>
            <a:r>
              <a:rPr lang="en-GB" noProof="1"/>
              <a:t>More convenient</a:t>
            </a:r>
          </a:p>
        </p:txBody>
      </p:sp>
      <p:sp>
        <p:nvSpPr>
          <p:cNvPr id="31" name="Picture Placeholder 11">
            <a:extLst>
              <a:ext uri="{FF2B5EF4-FFF2-40B4-BE49-F238E27FC236}">
                <a16:creationId xmlns:a16="http://schemas.microsoft.com/office/drawing/2014/main" id="{CC01BAE8-6C4C-4DBC-AFB4-6B3BCF8D0714}"/>
              </a:ext>
            </a:extLst>
          </p:cNvPr>
          <p:cNvSpPr>
            <a:spLocks noGrp="1"/>
          </p:cNvSpPr>
          <p:nvPr>
            <p:ph type="pic" sz="quarter" idx="50"/>
          </p:nvPr>
        </p:nvSpPr>
        <p:spPr>
          <a:xfrm>
            <a:off x="9409913"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8828820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and Caption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AE841C-1F07-41F3-82B9-38B259B8D01F}"/>
              </a:ext>
            </a:extLst>
          </p:cNvPr>
          <p:cNvSpPr>
            <a:spLocks noGrp="1"/>
          </p:cNvSpPr>
          <p:nvPr>
            <p:ph type="pic" sz="quarter" idx="56"/>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949850"/>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9998BD05-48A3-4838-975F-3FC34F5BEBF7}"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2435210"/>
            <a:ext cx="2769902" cy="334918"/>
          </a:xfrm>
        </p:spPr>
        <p:txBody>
          <a:bodyPr lIns="0" tIns="0" rIns="0" bIns="0" rtlCol="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053452" y="2784018"/>
            <a:ext cx="2769902" cy="214088"/>
          </a:xfrm>
        </p:spPr>
        <p:txBody>
          <a:bodyPr lIns="0" tIns="0" rIns="0" bIns="0" rtlCol="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36828"/>
            <a:ext cx="10515600" cy="750626"/>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8" name="Rectangle: Rounded Corners 7">
            <a:extLst>
              <a:ext uri="{FF2B5EF4-FFF2-40B4-BE49-F238E27FC236}">
                <a16:creationId xmlns:a16="http://schemas.microsoft.com/office/drawing/2014/main" id="{B8BEE5DC-84EC-43EB-9CD1-9837D8A4F67C}"/>
              </a:ext>
            </a:extLst>
          </p:cNvPr>
          <p:cNvSpPr/>
          <p:nvPr userDrawn="1"/>
        </p:nvSpPr>
        <p:spPr>
          <a:xfrm>
            <a:off x="834925"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7" name="Text Placeholder 11">
            <a:extLst>
              <a:ext uri="{FF2B5EF4-FFF2-40B4-BE49-F238E27FC236}">
                <a16:creationId xmlns:a16="http://schemas.microsoft.com/office/drawing/2014/main" id="{3B7E67C7-1C94-4372-81CF-D888A17E9E66}"/>
              </a:ext>
            </a:extLst>
          </p:cNvPr>
          <p:cNvSpPr>
            <a:spLocks noGrp="1"/>
          </p:cNvSpPr>
          <p:nvPr>
            <p:ph type="body" sz="quarter" idx="48"/>
          </p:nvPr>
        </p:nvSpPr>
        <p:spPr>
          <a:xfrm>
            <a:off x="1053452" y="3276621"/>
            <a:ext cx="2769902" cy="2361398"/>
          </a:xfrm>
        </p:spPr>
        <p:txBody>
          <a:bodyPr lIns="0" tIns="0" rIns="0" bIns="0" rtlCol="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8" name="Text Placeholder 2">
            <a:extLst>
              <a:ext uri="{FF2B5EF4-FFF2-40B4-BE49-F238E27FC236}">
                <a16:creationId xmlns:a16="http://schemas.microsoft.com/office/drawing/2014/main" id="{E1FD2E8C-BDB7-4C4A-B56C-7F3091987DAE}"/>
              </a:ext>
            </a:extLst>
          </p:cNvPr>
          <p:cNvSpPr>
            <a:spLocks noGrp="1"/>
          </p:cNvSpPr>
          <p:nvPr>
            <p:ph type="body" idx="49" hasCustomPrompt="1"/>
          </p:nvPr>
        </p:nvSpPr>
        <p:spPr>
          <a:xfrm>
            <a:off x="8431250" y="2435210"/>
            <a:ext cx="2769902" cy="334918"/>
          </a:xfrm>
        </p:spPr>
        <p:txBody>
          <a:bodyPr lIns="0" tIns="0" rIns="0" bIns="0" rtlCol="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0" name="Text Placeholder 11">
            <a:extLst>
              <a:ext uri="{FF2B5EF4-FFF2-40B4-BE49-F238E27FC236}">
                <a16:creationId xmlns:a16="http://schemas.microsoft.com/office/drawing/2014/main" id="{04038B74-8E2F-43C0-914C-E2BF16883566}"/>
              </a:ext>
            </a:extLst>
          </p:cNvPr>
          <p:cNvSpPr>
            <a:spLocks noGrp="1"/>
          </p:cNvSpPr>
          <p:nvPr>
            <p:ph type="body" sz="quarter" idx="50"/>
          </p:nvPr>
        </p:nvSpPr>
        <p:spPr>
          <a:xfrm>
            <a:off x="8431250" y="2784018"/>
            <a:ext cx="2769902" cy="214088"/>
          </a:xfrm>
        </p:spPr>
        <p:txBody>
          <a:bodyPr lIns="0" tIns="0" rIns="0" bIns="0" rtlCol="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1" name="Rectangle: Rounded Corners 7">
            <a:extLst>
              <a:ext uri="{FF2B5EF4-FFF2-40B4-BE49-F238E27FC236}">
                <a16:creationId xmlns:a16="http://schemas.microsoft.com/office/drawing/2014/main" id="{50BFB1A6-61C6-40D0-A6EC-86ECD5632A5C}"/>
              </a:ext>
            </a:extLst>
          </p:cNvPr>
          <p:cNvSpPr/>
          <p:nvPr userDrawn="1"/>
        </p:nvSpPr>
        <p:spPr>
          <a:xfrm>
            <a:off x="8212723"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2" name="Text Placeholder 11">
            <a:extLst>
              <a:ext uri="{FF2B5EF4-FFF2-40B4-BE49-F238E27FC236}">
                <a16:creationId xmlns:a16="http://schemas.microsoft.com/office/drawing/2014/main" id="{AEDB747B-532C-44A9-AD7A-2352A1F089B8}"/>
              </a:ext>
            </a:extLst>
          </p:cNvPr>
          <p:cNvSpPr>
            <a:spLocks noGrp="1"/>
          </p:cNvSpPr>
          <p:nvPr>
            <p:ph type="body" sz="quarter" idx="51"/>
          </p:nvPr>
        </p:nvSpPr>
        <p:spPr>
          <a:xfrm>
            <a:off x="8431250" y="3276621"/>
            <a:ext cx="2769902" cy="2361398"/>
          </a:xfrm>
        </p:spPr>
        <p:txBody>
          <a:bodyPr lIns="0" tIns="0" rIns="0" bIns="0" rtlCol="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42351" y="2431907"/>
            <a:ext cx="2769902" cy="334918"/>
          </a:xfrm>
        </p:spPr>
        <p:txBody>
          <a:bodyPr lIns="0" tIns="0" rIns="0" bIns="0" rtlCol="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42351" y="2780715"/>
            <a:ext cx="2769902" cy="214088"/>
          </a:xfrm>
        </p:spPr>
        <p:txBody>
          <a:bodyPr lIns="0" tIns="0" rIns="0" bIns="0" rtlCol="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7" name="Rectangle: Rounded Corners 7">
            <a:extLst>
              <a:ext uri="{FF2B5EF4-FFF2-40B4-BE49-F238E27FC236}">
                <a16:creationId xmlns:a16="http://schemas.microsoft.com/office/drawing/2014/main" id="{0FC703B8-4AAD-4000-8C02-C257F7016FFF}"/>
              </a:ext>
            </a:extLst>
          </p:cNvPr>
          <p:cNvSpPr/>
          <p:nvPr userDrawn="1"/>
        </p:nvSpPr>
        <p:spPr>
          <a:xfrm>
            <a:off x="4523824"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42351" y="3273318"/>
            <a:ext cx="2769902" cy="2361398"/>
          </a:xfrm>
        </p:spPr>
        <p:txBody>
          <a:bodyPr lIns="0" tIns="0" rIns="0" bIns="0" rtlCol="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5" name="Picture Placeholder 11">
            <a:extLst>
              <a:ext uri="{FF2B5EF4-FFF2-40B4-BE49-F238E27FC236}">
                <a16:creationId xmlns:a16="http://schemas.microsoft.com/office/drawing/2014/main" id="{0F0785CA-14D0-4885-B3F8-5ADA5F64111C}"/>
              </a:ext>
            </a:extLst>
          </p:cNvPr>
          <p:cNvSpPr>
            <a:spLocks noGrp="1"/>
          </p:cNvSpPr>
          <p:nvPr>
            <p:ph type="pic" sz="quarter" idx="57"/>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264506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470D95-4F75-44D3-90EE-CAA1CE9949A2}"/>
              </a:ext>
            </a:extLst>
          </p:cNvPr>
          <p:cNvSpPr>
            <a:spLocks noGrp="1"/>
          </p:cNvSpPr>
          <p:nvPr>
            <p:ph type="pic" sz="quarter" idx="55"/>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318F5464-AD85-4D25-B35E-42424B6ACB84}"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16" name="Picture Placeholder 11">
            <a:extLst>
              <a:ext uri="{FF2B5EF4-FFF2-40B4-BE49-F238E27FC236}">
                <a16:creationId xmlns:a16="http://schemas.microsoft.com/office/drawing/2014/main" id="{79D0D7D9-A3E6-4786-ACAC-64ED5606F7A9}"/>
              </a:ext>
            </a:extLst>
          </p:cNvPr>
          <p:cNvSpPr>
            <a:spLocks noGrp="1"/>
          </p:cNvSpPr>
          <p:nvPr>
            <p:ph type="pic" sz="quarter" idx="57"/>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09652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0F0437-1A05-41FD-8508-1EC7C6B31F72}"/>
              </a:ext>
            </a:extLst>
          </p:cNvPr>
          <p:cNvSpPr>
            <a:spLocks noGrp="1"/>
          </p:cNvSpPr>
          <p:nvPr>
            <p:ph type="pic" sz="quarter" idx="67"/>
          </p:nvPr>
        </p:nvSpPr>
        <p:spPr>
          <a:xfrm>
            <a:off x="-3175" y="0"/>
            <a:ext cx="12192000" cy="6858000"/>
          </a:xfrm>
          <a:ln>
            <a:noFill/>
          </a:ln>
        </p:spPr>
        <p:txBody>
          <a:bodyPr rtlCol="0"/>
          <a:lstStyle/>
          <a:p>
            <a:pPr rtl="0"/>
            <a:r>
              <a:rPr lang="en-US" noProof="1"/>
              <a:t>Click icon to add picture</a:t>
            </a:r>
            <a:endParaRPr lang="en-GB" noProof="1"/>
          </a:p>
        </p:txBody>
      </p:sp>
      <p:cxnSp>
        <p:nvCxnSpPr>
          <p:cNvPr id="11" name="Straight Connector 10">
            <a:extLst>
              <a:ext uri="{FF2B5EF4-FFF2-40B4-BE49-F238E27FC236}">
                <a16:creationId xmlns:a16="http://schemas.microsoft.com/office/drawing/2014/main" id="{137A0267-8AC8-4915-9542-1B14DD87BB22}"/>
              </a:ext>
            </a:extLst>
          </p:cNvPr>
          <p:cNvCxnSpPr/>
          <p:nvPr userDrawn="1"/>
        </p:nvCxnSpPr>
        <p:spPr>
          <a:xfrm>
            <a:off x="1743456" y="3429000"/>
            <a:ext cx="87050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72730507-5ABD-4ABA-A13C-0E7D2C637658}"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711126" y="4231099"/>
            <a:ext cx="2020824" cy="334918"/>
          </a:xfrm>
        </p:spPr>
        <p:txBody>
          <a:bodyPr lIns="0" tIns="0" rIns="0" bIns="0" rtlCol="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711127" y="4664315"/>
            <a:ext cx="2020824" cy="1178559"/>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02177"/>
            <a:ext cx="10515600" cy="935429"/>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8" name="Oval 7">
            <a:extLst>
              <a:ext uri="{FF2B5EF4-FFF2-40B4-BE49-F238E27FC236}">
                <a16:creationId xmlns:a16="http://schemas.microsoft.com/office/drawing/2014/main" id="{CD691C53-AE3E-4F20-95DD-9685FED4F5A1}"/>
              </a:ext>
            </a:extLst>
          </p:cNvPr>
          <p:cNvSpPr/>
          <p:nvPr userDrawn="1"/>
        </p:nvSpPr>
        <p:spPr>
          <a:xfrm>
            <a:off x="1053452"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7" name="Oval 16">
            <a:extLst>
              <a:ext uri="{FF2B5EF4-FFF2-40B4-BE49-F238E27FC236}">
                <a16:creationId xmlns:a16="http://schemas.microsoft.com/office/drawing/2014/main" id="{C2CDE282-1A6F-4DBA-865E-1B11BA3ABC55}"/>
              </a:ext>
            </a:extLst>
          </p:cNvPr>
          <p:cNvSpPr/>
          <p:nvPr userDrawn="1"/>
        </p:nvSpPr>
        <p:spPr>
          <a:xfrm>
            <a:off x="9803524"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8" name="Oval 17">
            <a:extLst>
              <a:ext uri="{FF2B5EF4-FFF2-40B4-BE49-F238E27FC236}">
                <a16:creationId xmlns:a16="http://schemas.microsoft.com/office/drawing/2014/main" id="{5EA74B15-692A-450D-B310-878022A27D88}"/>
              </a:ext>
            </a:extLst>
          </p:cNvPr>
          <p:cNvSpPr/>
          <p:nvPr userDrawn="1"/>
        </p:nvSpPr>
        <p:spPr>
          <a:xfrm>
            <a:off x="3240970"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0" name="Oval 19">
            <a:extLst>
              <a:ext uri="{FF2B5EF4-FFF2-40B4-BE49-F238E27FC236}">
                <a16:creationId xmlns:a16="http://schemas.microsoft.com/office/drawing/2014/main" id="{6CE791CF-B7E8-4D71-8684-B32E8C8F4301}"/>
              </a:ext>
            </a:extLst>
          </p:cNvPr>
          <p:cNvSpPr/>
          <p:nvPr userDrawn="1"/>
        </p:nvSpPr>
        <p:spPr>
          <a:xfrm>
            <a:off x="5428488"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1" name="Oval 20">
            <a:extLst>
              <a:ext uri="{FF2B5EF4-FFF2-40B4-BE49-F238E27FC236}">
                <a16:creationId xmlns:a16="http://schemas.microsoft.com/office/drawing/2014/main" id="{4AD3D6DD-0953-43C9-8188-184BE5DA2793}"/>
              </a:ext>
            </a:extLst>
          </p:cNvPr>
          <p:cNvSpPr/>
          <p:nvPr userDrawn="1"/>
        </p:nvSpPr>
        <p:spPr>
          <a:xfrm>
            <a:off x="7616006"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4" name="Text Placeholder 2">
            <a:extLst>
              <a:ext uri="{FF2B5EF4-FFF2-40B4-BE49-F238E27FC236}">
                <a16:creationId xmlns:a16="http://schemas.microsoft.com/office/drawing/2014/main" id="{27E8A912-57C4-484A-BC10-933FA672E854}"/>
              </a:ext>
            </a:extLst>
          </p:cNvPr>
          <p:cNvSpPr>
            <a:spLocks noGrp="1"/>
          </p:cNvSpPr>
          <p:nvPr>
            <p:ph type="body" idx="48" hasCustomPrompt="1"/>
          </p:nvPr>
        </p:nvSpPr>
        <p:spPr>
          <a:xfrm>
            <a:off x="9452932" y="4231099"/>
            <a:ext cx="2020824" cy="334918"/>
          </a:xfrm>
        </p:spPr>
        <p:txBody>
          <a:bodyPr lIns="0" tIns="0" rIns="0" bIns="0" rtlCol="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7" name="Text Placeholder 11">
            <a:extLst>
              <a:ext uri="{FF2B5EF4-FFF2-40B4-BE49-F238E27FC236}">
                <a16:creationId xmlns:a16="http://schemas.microsoft.com/office/drawing/2014/main" id="{B7A3AAFE-6461-4AE9-B70B-74CB089850AE}"/>
              </a:ext>
            </a:extLst>
          </p:cNvPr>
          <p:cNvSpPr>
            <a:spLocks noGrp="1"/>
          </p:cNvSpPr>
          <p:nvPr>
            <p:ph type="body" sz="quarter" idx="49"/>
          </p:nvPr>
        </p:nvSpPr>
        <p:spPr>
          <a:xfrm>
            <a:off x="9452933" y="4664315"/>
            <a:ext cx="2020824" cy="1178559"/>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8" name="Text Placeholder 2">
            <a:extLst>
              <a:ext uri="{FF2B5EF4-FFF2-40B4-BE49-F238E27FC236}">
                <a16:creationId xmlns:a16="http://schemas.microsoft.com/office/drawing/2014/main" id="{B3255040-19AE-4D3C-B7EB-0DFF91543E37}"/>
              </a:ext>
            </a:extLst>
          </p:cNvPr>
          <p:cNvSpPr>
            <a:spLocks noGrp="1"/>
          </p:cNvSpPr>
          <p:nvPr>
            <p:ph type="body" idx="50" hasCustomPrompt="1"/>
          </p:nvPr>
        </p:nvSpPr>
        <p:spPr>
          <a:xfrm>
            <a:off x="2896577" y="4231099"/>
            <a:ext cx="2020824" cy="334918"/>
          </a:xfrm>
        </p:spPr>
        <p:txBody>
          <a:bodyPr lIns="0" tIns="0" rIns="0" bIns="0" rtlCol="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9" name="Text Placeholder 11">
            <a:extLst>
              <a:ext uri="{FF2B5EF4-FFF2-40B4-BE49-F238E27FC236}">
                <a16:creationId xmlns:a16="http://schemas.microsoft.com/office/drawing/2014/main" id="{FBE4D9BD-0351-4B91-B0BC-1DC3E5348A99}"/>
              </a:ext>
            </a:extLst>
          </p:cNvPr>
          <p:cNvSpPr>
            <a:spLocks noGrp="1"/>
          </p:cNvSpPr>
          <p:nvPr>
            <p:ph type="body" sz="quarter" idx="51"/>
          </p:nvPr>
        </p:nvSpPr>
        <p:spPr>
          <a:xfrm>
            <a:off x="2896578" y="4664315"/>
            <a:ext cx="2020824" cy="1178559"/>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0" name="Text Placeholder 2">
            <a:extLst>
              <a:ext uri="{FF2B5EF4-FFF2-40B4-BE49-F238E27FC236}">
                <a16:creationId xmlns:a16="http://schemas.microsoft.com/office/drawing/2014/main" id="{98AB56CF-F4C5-4F54-9C81-C6AF325445C4}"/>
              </a:ext>
            </a:extLst>
          </p:cNvPr>
          <p:cNvSpPr>
            <a:spLocks noGrp="1"/>
          </p:cNvSpPr>
          <p:nvPr>
            <p:ph type="body" idx="52" hasCustomPrompt="1"/>
          </p:nvPr>
        </p:nvSpPr>
        <p:spPr>
          <a:xfrm>
            <a:off x="5082028" y="4231099"/>
            <a:ext cx="2020824" cy="334918"/>
          </a:xfrm>
        </p:spPr>
        <p:txBody>
          <a:bodyPr lIns="0" tIns="0" rIns="0" bIns="0" rtlCol="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1" name="Text Placeholder 11">
            <a:extLst>
              <a:ext uri="{FF2B5EF4-FFF2-40B4-BE49-F238E27FC236}">
                <a16:creationId xmlns:a16="http://schemas.microsoft.com/office/drawing/2014/main" id="{EDAADAFF-CDF8-4B5A-B4AF-07A1E3BDCFFD}"/>
              </a:ext>
            </a:extLst>
          </p:cNvPr>
          <p:cNvSpPr>
            <a:spLocks noGrp="1"/>
          </p:cNvSpPr>
          <p:nvPr>
            <p:ph type="body" sz="quarter" idx="53"/>
          </p:nvPr>
        </p:nvSpPr>
        <p:spPr>
          <a:xfrm>
            <a:off x="5082029" y="4664315"/>
            <a:ext cx="2020824" cy="1178559"/>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2" name="Text Placeholder 2">
            <a:extLst>
              <a:ext uri="{FF2B5EF4-FFF2-40B4-BE49-F238E27FC236}">
                <a16:creationId xmlns:a16="http://schemas.microsoft.com/office/drawing/2014/main" id="{455E4403-2A75-455B-8AB8-D9D2DEE6B4B8}"/>
              </a:ext>
            </a:extLst>
          </p:cNvPr>
          <p:cNvSpPr>
            <a:spLocks noGrp="1"/>
          </p:cNvSpPr>
          <p:nvPr>
            <p:ph type="body" idx="54" hasCustomPrompt="1"/>
          </p:nvPr>
        </p:nvSpPr>
        <p:spPr>
          <a:xfrm>
            <a:off x="7267480" y="4231099"/>
            <a:ext cx="2020824" cy="334918"/>
          </a:xfrm>
        </p:spPr>
        <p:txBody>
          <a:bodyPr lIns="0" tIns="0" rIns="0" bIns="0" rtlCol="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3" name="Text Placeholder 11">
            <a:extLst>
              <a:ext uri="{FF2B5EF4-FFF2-40B4-BE49-F238E27FC236}">
                <a16:creationId xmlns:a16="http://schemas.microsoft.com/office/drawing/2014/main" id="{72A71372-85B1-4BE9-AFC9-78A34420C192}"/>
              </a:ext>
            </a:extLst>
          </p:cNvPr>
          <p:cNvSpPr>
            <a:spLocks noGrp="1"/>
          </p:cNvSpPr>
          <p:nvPr>
            <p:ph type="body" sz="quarter" idx="55"/>
          </p:nvPr>
        </p:nvSpPr>
        <p:spPr>
          <a:xfrm>
            <a:off x="7267481" y="4664315"/>
            <a:ext cx="2020824" cy="1178559"/>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9" name="Text Placeholder 2">
            <a:extLst>
              <a:ext uri="{FF2B5EF4-FFF2-40B4-BE49-F238E27FC236}">
                <a16:creationId xmlns:a16="http://schemas.microsoft.com/office/drawing/2014/main" id="{450A7337-3C0A-4855-BC87-AA251494827A}"/>
              </a:ext>
            </a:extLst>
          </p:cNvPr>
          <p:cNvSpPr>
            <a:spLocks noGrp="1"/>
          </p:cNvSpPr>
          <p:nvPr>
            <p:ph type="body" idx="56" hasCustomPrompt="1"/>
          </p:nvPr>
        </p:nvSpPr>
        <p:spPr>
          <a:xfrm>
            <a:off x="1053452" y="3074289"/>
            <a:ext cx="1335024" cy="462656"/>
          </a:xfrm>
        </p:spPr>
        <p:txBody>
          <a:bodyPr lIns="0" tIns="0" rIns="0" bIns="0" rtlCol="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20XX</a:t>
            </a:r>
          </a:p>
        </p:txBody>
      </p:sp>
      <p:sp>
        <p:nvSpPr>
          <p:cNvPr id="40" name="Text Placeholder 2">
            <a:extLst>
              <a:ext uri="{FF2B5EF4-FFF2-40B4-BE49-F238E27FC236}">
                <a16:creationId xmlns:a16="http://schemas.microsoft.com/office/drawing/2014/main" id="{D7169E62-2B9B-4CF2-B2E2-3FD55EEEFF87}"/>
              </a:ext>
            </a:extLst>
          </p:cNvPr>
          <p:cNvSpPr>
            <a:spLocks noGrp="1"/>
          </p:cNvSpPr>
          <p:nvPr>
            <p:ph type="body" idx="57" hasCustomPrompt="1"/>
          </p:nvPr>
        </p:nvSpPr>
        <p:spPr>
          <a:xfrm>
            <a:off x="1053452" y="3471539"/>
            <a:ext cx="1335024" cy="233857"/>
          </a:xfrm>
        </p:spPr>
        <p:txBody>
          <a:bodyPr lIns="0" tIns="0" rIns="0" bIns="0" rtlCol="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Month</a:t>
            </a:r>
          </a:p>
        </p:txBody>
      </p:sp>
      <p:sp>
        <p:nvSpPr>
          <p:cNvPr id="41" name="Text Placeholder 2">
            <a:extLst>
              <a:ext uri="{FF2B5EF4-FFF2-40B4-BE49-F238E27FC236}">
                <a16:creationId xmlns:a16="http://schemas.microsoft.com/office/drawing/2014/main" id="{AC0575D2-AA1D-44C6-9FB3-21ADF8988B54}"/>
              </a:ext>
            </a:extLst>
          </p:cNvPr>
          <p:cNvSpPr>
            <a:spLocks noGrp="1"/>
          </p:cNvSpPr>
          <p:nvPr>
            <p:ph type="body" idx="58" hasCustomPrompt="1"/>
          </p:nvPr>
        </p:nvSpPr>
        <p:spPr>
          <a:xfrm>
            <a:off x="3240970" y="3068944"/>
            <a:ext cx="1335024" cy="462656"/>
          </a:xfrm>
        </p:spPr>
        <p:txBody>
          <a:bodyPr lIns="0" tIns="0" rIns="0" bIns="0" rtlCol="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20XX</a:t>
            </a:r>
          </a:p>
        </p:txBody>
      </p:sp>
      <p:sp>
        <p:nvSpPr>
          <p:cNvPr id="42" name="Text Placeholder 2">
            <a:extLst>
              <a:ext uri="{FF2B5EF4-FFF2-40B4-BE49-F238E27FC236}">
                <a16:creationId xmlns:a16="http://schemas.microsoft.com/office/drawing/2014/main" id="{2BBDBCDC-6887-4C68-B9B1-5692A081F030}"/>
              </a:ext>
            </a:extLst>
          </p:cNvPr>
          <p:cNvSpPr>
            <a:spLocks noGrp="1"/>
          </p:cNvSpPr>
          <p:nvPr>
            <p:ph type="body" idx="59" hasCustomPrompt="1"/>
          </p:nvPr>
        </p:nvSpPr>
        <p:spPr>
          <a:xfrm>
            <a:off x="3240970" y="3466194"/>
            <a:ext cx="1335024" cy="233857"/>
          </a:xfrm>
        </p:spPr>
        <p:txBody>
          <a:bodyPr lIns="0" tIns="0" rIns="0" bIns="0" rtlCol="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Month</a:t>
            </a:r>
          </a:p>
        </p:txBody>
      </p:sp>
      <p:sp>
        <p:nvSpPr>
          <p:cNvPr id="43" name="Text Placeholder 2">
            <a:extLst>
              <a:ext uri="{FF2B5EF4-FFF2-40B4-BE49-F238E27FC236}">
                <a16:creationId xmlns:a16="http://schemas.microsoft.com/office/drawing/2014/main" id="{6ABCAEE9-21FE-4449-83EB-FBEC4248EE5E}"/>
              </a:ext>
            </a:extLst>
          </p:cNvPr>
          <p:cNvSpPr>
            <a:spLocks noGrp="1"/>
          </p:cNvSpPr>
          <p:nvPr>
            <p:ph type="body" idx="60" hasCustomPrompt="1"/>
          </p:nvPr>
        </p:nvSpPr>
        <p:spPr>
          <a:xfrm>
            <a:off x="5428488" y="3077096"/>
            <a:ext cx="1335024" cy="462656"/>
          </a:xfrm>
        </p:spPr>
        <p:txBody>
          <a:bodyPr lIns="0" tIns="0" rIns="0" bIns="0" rtlCol="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20XX</a:t>
            </a:r>
          </a:p>
        </p:txBody>
      </p:sp>
      <p:sp>
        <p:nvSpPr>
          <p:cNvPr id="44" name="Text Placeholder 2">
            <a:extLst>
              <a:ext uri="{FF2B5EF4-FFF2-40B4-BE49-F238E27FC236}">
                <a16:creationId xmlns:a16="http://schemas.microsoft.com/office/drawing/2014/main" id="{95136500-0830-4515-8356-C6B23041E5C7}"/>
              </a:ext>
            </a:extLst>
          </p:cNvPr>
          <p:cNvSpPr>
            <a:spLocks noGrp="1"/>
          </p:cNvSpPr>
          <p:nvPr>
            <p:ph type="body" idx="61" hasCustomPrompt="1"/>
          </p:nvPr>
        </p:nvSpPr>
        <p:spPr>
          <a:xfrm>
            <a:off x="5428488" y="3474346"/>
            <a:ext cx="1335024" cy="233857"/>
          </a:xfrm>
        </p:spPr>
        <p:txBody>
          <a:bodyPr lIns="0" tIns="0" rIns="0" bIns="0" rtlCol="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Month</a:t>
            </a:r>
          </a:p>
        </p:txBody>
      </p:sp>
      <p:sp>
        <p:nvSpPr>
          <p:cNvPr id="45" name="Text Placeholder 2">
            <a:extLst>
              <a:ext uri="{FF2B5EF4-FFF2-40B4-BE49-F238E27FC236}">
                <a16:creationId xmlns:a16="http://schemas.microsoft.com/office/drawing/2014/main" id="{CBD503F2-AFE4-4764-8A65-FCC3DF905012}"/>
              </a:ext>
            </a:extLst>
          </p:cNvPr>
          <p:cNvSpPr>
            <a:spLocks noGrp="1"/>
          </p:cNvSpPr>
          <p:nvPr>
            <p:ph type="body" idx="62" hasCustomPrompt="1"/>
          </p:nvPr>
        </p:nvSpPr>
        <p:spPr>
          <a:xfrm>
            <a:off x="7616006" y="3082825"/>
            <a:ext cx="1335024" cy="462656"/>
          </a:xfrm>
        </p:spPr>
        <p:txBody>
          <a:bodyPr lIns="0" tIns="0" rIns="0" bIns="0" rtlCol="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20XX</a:t>
            </a:r>
          </a:p>
        </p:txBody>
      </p:sp>
      <p:sp>
        <p:nvSpPr>
          <p:cNvPr id="46" name="Text Placeholder 2">
            <a:extLst>
              <a:ext uri="{FF2B5EF4-FFF2-40B4-BE49-F238E27FC236}">
                <a16:creationId xmlns:a16="http://schemas.microsoft.com/office/drawing/2014/main" id="{7DC0A657-989F-4B29-8E27-DDC81B0140EE}"/>
              </a:ext>
            </a:extLst>
          </p:cNvPr>
          <p:cNvSpPr>
            <a:spLocks noGrp="1"/>
          </p:cNvSpPr>
          <p:nvPr>
            <p:ph type="body" idx="63" hasCustomPrompt="1"/>
          </p:nvPr>
        </p:nvSpPr>
        <p:spPr>
          <a:xfrm>
            <a:off x="7616006" y="3480075"/>
            <a:ext cx="1335024" cy="233857"/>
          </a:xfrm>
        </p:spPr>
        <p:txBody>
          <a:bodyPr lIns="0" tIns="0" rIns="0" bIns="0" rtlCol="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Month</a:t>
            </a:r>
          </a:p>
        </p:txBody>
      </p:sp>
      <p:sp>
        <p:nvSpPr>
          <p:cNvPr id="47" name="Text Placeholder 2">
            <a:extLst>
              <a:ext uri="{FF2B5EF4-FFF2-40B4-BE49-F238E27FC236}">
                <a16:creationId xmlns:a16="http://schemas.microsoft.com/office/drawing/2014/main" id="{8437BAC6-4C02-46D8-AB5C-54416FDC4E11}"/>
              </a:ext>
            </a:extLst>
          </p:cNvPr>
          <p:cNvSpPr>
            <a:spLocks noGrp="1"/>
          </p:cNvSpPr>
          <p:nvPr>
            <p:ph type="body" idx="64" hasCustomPrompt="1"/>
          </p:nvPr>
        </p:nvSpPr>
        <p:spPr>
          <a:xfrm>
            <a:off x="9803524" y="3079749"/>
            <a:ext cx="1335024" cy="462656"/>
          </a:xfrm>
        </p:spPr>
        <p:txBody>
          <a:bodyPr lIns="0" tIns="0" rIns="0" bIns="0" rtlCol="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20XX</a:t>
            </a:r>
          </a:p>
        </p:txBody>
      </p:sp>
      <p:sp>
        <p:nvSpPr>
          <p:cNvPr id="48" name="Text Placeholder 2">
            <a:extLst>
              <a:ext uri="{FF2B5EF4-FFF2-40B4-BE49-F238E27FC236}">
                <a16:creationId xmlns:a16="http://schemas.microsoft.com/office/drawing/2014/main" id="{E0840D65-23FD-4BDF-B966-5BF3BE32F620}"/>
              </a:ext>
            </a:extLst>
          </p:cNvPr>
          <p:cNvSpPr>
            <a:spLocks noGrp="1"/>
          </p:cNvSpPr>
          <p:nvPr>
            <p:ph type="body" idx="65" hasCustomPrompt="1"/>
          </p:nvPr>
        </p:nvSpPr>
        <p:spPr>
          <a:xfrm>
            <a:off x="9803524" y="3476999"/>
            <a:ext cx="1335024" cy="233857"/>
          </a:xfrm>
        </p:spPr>
        <p:txBody>
          <a:bodyPr lIns="0" tIns="0" rIns="0" bIns="0" rtlCol="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Month</a:t>
            </a:r>
          </a:p>
        </p:txBody>
      </p:sp>
      <p:sp>
        <p:nvSpPr>
          <p:cNvPr id="51" name="Picture Placeholder 11">
            <a:extLst>
              <a:ext uri="{FF2B5EF4-FFF2-40B4-BE49-F238E27FC236}">
                <a16:creationId xmlns:a16="http://schemas.microsoft.com/office/drawing/2014/main" id="{8F9B662C-17C7-4D29-802B-DC0F276EEC2F}"/>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51071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ogo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413599F-462D-43B3-B153-E03BEAEE6823}"/>
              </a:ext>
            </a:extLst>
          </p:cNvPr>
          <p:cNvSpPr>
            <a:spLocks noGrp="1"/>
          </p:cNvSpPr>
          <p:nvPr>
            <p:ph type="pic" sz="quarter" idx="54"/>
          </p:nvPr>
        </p:nvSpPr>
        <p:spPr>
          <a:xfrm>
            <a:off x="0" y="0"/>
            <a:ext cx="12199938"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A1BE3E7E-980A-4029-8932-EC2F822F551F}"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7" y="1943100"/>
            <a:ext cx="10512425" cy="3686334"/>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13" name="Picture Placeholder 11">
            <a:extLst>
              <a:ext uri="{FF2B5EF4-FFF2-40B4-BE49-F238E27FC236}">
                <a16:creationId xmlns:a16="http://schemas.microsoft.com/office/drawing/2014/main" id="{2534539C-9DA5-44A6-B352-32370FDE995A}"/>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4127674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0ED9946-0CCC-4F34-B63F-165D8F3CDE74}"/>
              </a:ext>
            </a:extLst>
          </p:cNvPr>
          <p:cNvSpPr>
            <a:spLocks noGrp="1"/>
          </p:cNvSpPr>
          <p:nvPr>
            <p:ph type="pic" sz="quarter" idx="69"/>
          </p:nvPr>
        </p:nvSpPr>
        <p:spPr>
          <a:xfrm>
            <a:off x="-1588" y="0"/>
            <a:ext cx="12192001"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64D29280-B2A2-468E-A742-D36FC2E224B7}"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88736"/>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11049" y="4355957"/>
            <a:ext cx="2769902" cy="334918"/>
          </a:xfrm>
        </p:spPr>
        <p:txBody>
          <a:bodyPr lIns="0" tIns="0" rIns="0" bIns="0" rtlCol="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11049" y="4736849"/>
            <a:ext cx="2769902" cy="214088"/>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11049" y="5004864"/>
            <a:ext cx="2769902" cy="824020"/>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1" name="Picture Placeholder 10">
            <a:extLst>
              <a:ext uri="{FF2B5EF4-FFF2-40B4-BE49-F238E27FC236}">
                <a16:creationId xmlns:a16="http://schemas.microsoft.com/office/drawing/2014/main" id="{FA998E5C-D637-4A1F-9056-73766B04FE2B}"/>
              </a:ext>
            </a:extLst>
          </p:cNvPr>
          <p:cNvSpPr>
            <a:spLocks noGrp="1"/>
          </p:cNvSpPr>
          <p:nvPr>
            <p:ph type="pic" sz="quarter" idx="55"/>
          </p:nvPr>
        </p:nvSpPr>
        <p:spPr>
          <a:xfrm>
            <a:off x="5145170" y="2212908"/>
            <a:ext cx="1901952" cy="1901952"/>
          </a:xfrm>
          <a:prstGeom prst="rect">
            <a:avLst/>
          </a:prstGeom>
          <a:ln>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25" name="Text Placeholder 2">
            <a:extLst>
              <a:ext uri="{FF2B5EF4-FFF2-40B4-BE49-F238E27FC236}">
                <a16:creationId xmlns:a16="http://schemas.microsoft.com/office/drawing/2014/main" id="{F89779B3-74BD-410E-8DCD-302D161A4673}"/>
              </a:ext>
            </a:extLst>
          </p:cNvPr>
          <p:cNvSpPr>
            <a:spLocks noGrp="1"/>
          </p:cNvSpPr>
          <p:nvPr>
            <p:ph type="body" idx="56" hasCustomPrompt="1"/>
          </p:nvPr>
        </p:nvSpPr>
        <p:spPr>
          <a:xfrm>
            <a:off x="8147243" y="4357953"/>
            <a:ext cx="2769902" cy="334918"/>
          </a:xfrm>
        </p:spPr>
        <p:txBody>
          <a:bodyPr lIns="0" tIns="0" rIns="0" bIns="0" rtlCol="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6" name="Text Placeholder 11">
            <a:extLst>
              <a:ext uri="{FF2B5EF4-FFF2-40B4-BE49-F238E27FC236}">
                <a16:creationId xmlns:a16="http://schemas.microsoft.com/office/drawing/2014/main" id="{B367781E-9C82-4788-A807-0111EF793B63}"/>
              </a:ext>
            </a:extLst>
          </p:cNvPr>
          <p:cNvSpPr>
            <a:spLocks noGrp="1"/>
          </p:cNvSpPr>
          <p:nvPr>
            <p:ph type="body" sz="quarter" idx="57"/>
          </p:nvPr>
        </p:nvSpPr>
        <p:spPr>
          <a:xfrm>
            <a:off x="8147243" y="4738845"/>
            <a:ext cx="2769902" cy="214088"/>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9" name="Text Placeholder 11">
            <a:extLst>
              <a:ext uri="{FF2B5EF4-FFF2-40B4-BE49-F238E27FC236}">
                <a16:creationId xmlns:a16="http://schemas.microsoft.com/office/drawing/2014/main" id="{C5484CD3-57F0-46B6-96E6-54BDB7A030D4}"/>
              </a:ext>
            </a:extLst>
          </p:cNvPr>
          <p:cNvSpPr>
            <a:spLocks noGrp="1"/>
          </p:cNvSpPr>
          <p:nvPr>
            <p:ph type="body" sz="quarter" idx="58"/>
          </p:nvPr>
        </p:nvSpPr>
        <p:spPr>
          <a:xfrm>
            <a:off x="8147243" y="5006860"/>
            <a:ext cx="2769902" cy="824020"/>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0" name="Picture Placeholder 10">
            <a:extLst>
              <a:ext uri="{FF2B5EF4-FFF2-40B4-BE49-F238E27FC236}">
                <a16:creationId xmlns:a16="http://schemas.microsoft.com/office/drawing/2014/main" id="{383DFDF4-9A8E-4653-9207-FC82A7B603A9}"/>
              </a:ext>
            </a:extLst>
          </p:cNvPr>
          <p:cNvSpPr>
            <a:spLocks noGrp="1"/>
          </p:cNvSpPr>
          <p:nvPr>
            <p:ph type="pic" sz="quarter" idx="59"/>
          </p:nvPr>
        </p:nvSpPr>
        <p:spPr>
          <a:xfrm>
            <a:off x="8580060" y="2212908"/>
            <a:ext cx="1901952" cy="1901952"/>
          </a:xfrm>
          <a:prstGeom prst="rect">
            <a:avLst/>
          </a:prstGeom>
          <a:ln>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1272438" y="4372425"/>
            <a:ext cx="2769902" cy="334918"/>
          </a:xfrm>
        </p:spPr>
        <p:txBody>
          <a:bodyPr lIns="0" tIns="0" rIns="0" bIns="0" rtlCol="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1272438" y="4753317"/>
            <a:ext cx="2769902" cy="214088"/>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3" name="Text Placeholder 11">
            <a:extLst>
              <a:ext uri="{FF2B5EF4-FFF2-40B4-BE49-F238E27FC236}">
                <a16:creationId xmlns:a16="http://schemas.microsoft.com/office/drawing/2014/main" id="{A582499F-142E-436A-931B-C9E57565DF2F}"/>
              </a:ext>
            </a:extLst>
          </p:cNvPr>
          <p:cNvSpPr>
            <a:spLocks noGrp="1"/>
          </p:cNvSpPr>
          <p:nvPr>
            <p:ph type="body" sz="quarter" idx="62"/>
          </p:nvPr>
        </p:nvSpPr>
        <p:spPr>
          <a:xfrm>
            <a:off x="1272438" y="5021332"/>
            <a:ext cx="2769902" cy="824020"/>
          </a:xfrm>
        </p:spPr>
        <p:txBody>
          <a:bodyPr lIns="0" tIns="0" rIns="0" bIns="0" rtlCol="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710279" y="2212908"/>
            <a:ext cx="1901952" cy="1901952"/>
          </a:xfrm>
          <a:prstGeom prst="rect">
            <a:avLst/>
          </a:prstGeom>
          <a:ln>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27" name="Picture Placeholder 11">
            <a:extLst>
              <a:ext uri="{FF2B5EF4-FFF2-40B4-BE49-F238E27FC236}">
                <a16:creationId xmlns:a16="http://schemas.microsoft.com/office/drawing/2014/main" id="{B451ADD2-F2A5-4C31-868F-2B64B0A88AB7}"/>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403494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and 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F8D699-85EB-4C67-9091-C62A863B1961}"/>
              </a:ext>
            </a:extLst>
          </p:cNvPr>
          <p:cNvSpPr>
            <a:spLocks noGrp="1"/>
          </p:cNvSpPr>
          <p:nvPr>
            <p:ph type="pic" sz="quarter" idx="86"/>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F2967562-DE8E-45F3-B7E2-546F54F1C366}"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52848"/>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534173" y="3053492"/>
            <a:ext cx="1908000" cy="591259"/>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534173" y="3690725"/>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207008" y="2841244"/>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6072016" y="3053492"/>
            <a:ext cx="1908000" cy="591259"/>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6072016" y="3690725"/>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4744851" y="2841244"/>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516223" y="3053492"/>
            <a:ext cx="1908000" cy="591259"/>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516223" y="3690725"/>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52" name="Picture Placeholder 10">
            <a:extLst>
              <a:ext uri="{FF2B5EF4-FFF2-40B4-BE49-F238E27FC236}">
                <a16:creationId xmlns:a16="http://schemas.microsoft.com/office/drawing/2014/main" id="{6F69DD81-BD33-4878-BE6B-E6252B0E4610}"/>
              </a:ext>
            </a:extLst>
          </p:cNvPr>
          <p:cNvSpPr>
            <a:spLocks noGrp="1"/>
          </p:cNvSpPr>
          <p:nvPr>
            <p:ph type="pic" sz="quarter" idx="76"/>
          </p:nvPr>
        </p:nvSpPr>
        <p:spPr>
          <a:xfrm>
            <a:off x="8189058" y="2841244"/>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71" name="Text Placeholder 2">
            <a:extLst>
              <a:ext uri="{FF2B5EF4-FFF2-40B4-BE49-F238E27FC236}">
                <a16:creationId xmlns:a16="http://schemas.microsoft.com/office/drawing/2014/main" id="{F7F53399-AF88-4B19-8C26-1A63E023245D}"/>
              </a:ext>
            </a:extLst>
          </p:cNvPr>
          <p:cNvSpPr>
            <a:spLocks noGrp="1"/>
          </p:cNvSpPr>
          <p:nvPr>
            <p:ph type="body" idx="77" hasCustomPrompt="1"/>
          </p:nvPr>
        </p:nvSpPr>
        <p:spPr>
          <a:xfrm>
            <a:off x="2534173" y="4675444"/>
            <a:ext cx="1908000" cy="612438"/>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72" name="Text Placeholder 11">
            <a:extLst>
              <a:ext uri="{FF2B5EF4-FFF2-40B4-BE49-F238E27FC236}">
                <a16:creationId xmlns:a16="http://schemas.microsoft.com/office/drawing/2014/main" id="{CCEF4D60-F822-4C96-86FD-DE22EF496C76}"/>
              </a:ext>
            </a:extLst>
          </p:cNvPr>
          <p:cNvSpPr>
            <a:spLocks noGrp="1"/>
          </p:cNvSpPr>
          <p:nvPr>
            <p:ph type="body" sz="quarter" idx="78"/>
          </p:nvPr>
        </p:nvSpPr>
        <p:spPr>
          <a:xfrm>
            <a:off x="2534173" y="533385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73" name="Picture Placeholder 10">
            <a:extLst>
              <a:ext uri="{FF2B5EF4-FFF2-40B4-BE49-F238E27FC236}">
                <a16:creationId xmlns:a16="http://schemas.microsoft.com/office/drawing/2014/main" id="{B4A9AE49-2C61-49A9-BBAB-B10B7982EF05}"/>
              </a:ext>
            </a:extLst>
          </p:cNvPr>
          <p:cNvSpPr>
            <a:spLocks noGrp="1"/>
          </p:cNvSpPr>
          <p:nvPr>
            <p:ph type="pic" sz="quarter" idx="79"/>
          </p:nvPr>
        </p:nvSpPr>
        <p:spPr>
          <a:xfrm>
            <a:off x="1207008" y="4484375"/>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74" name="Text Placeholder 2">
            <a:extLst>
              <a:ext uri="{FF2B5EF4-FFF2-40B4-BE49-F238E27FC236}">
                <a16:creationId xmlns:a16="http://schemas.microsoft.com/office/drawing/2014/main" id="{59FC5F10-BCA0-4110-AEDF-4A9729F7FDF3}"/>
              </a:ext>
            </a:extLst>
          </p:cNvPr>
          <p:cNvSpPr>
            <a:spLocks noGrp="1"/>
          </p:cNvSpPr>
          <p:nvPr>
            <p:ph type="body" idx="80" hasCustomPrompt="1"/>
          </p:nvPr>
        </p:nvSpPr>
        <p:spPr>
          <a:xfrm>
            <a:off x="6072016" y="4675444"/>
            <a:ext cx="1908000" cy="612438"/>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75" name="Text Placeholder 11">
            <a:extLst>
              <a:ext uri="{FF2B5EF4-FFF2-40B4-BE49-F238E27FC236}">
                <a16:creationId xmlns:a16="http://schemas.microsoft.com/office/drawing/2014/main" id="{D74DE44D-21EB-4B7D-A729-0564A65C12D5}"/>
              </a:ext>
            </a:extLst>
          </p:cNvPr>
          <p:cNvSpPr>
            <a:spLocks noGrp="1"/>
          </p:cNvSpPr>
          <p:nvPr>
            <p:ph type="body" sz="quarter" idx="81"/>
          </p:nvPr>
        </p:nvSpPr>
        <p:spPr>
          <a:xfrm>
            <a:off x="6072016" y="533385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76" name="Picture Placeholder 10">
            <a:extLst>
              <a:ext uri="{FF2B5EF4-FFF2-40B4-BE49-F238E27FC236}">
                <a16:creationId xmlns:a16="http://schemas.microsoft.com/office/drawing/2014/main" id="{9F70A0CC-AF4B-47BB-A8FA-067E7844751E}"/>
              </a:ext>
            </a:extLst>
          </p:cNvPr>
          <p:cNvSpPr>
            <a:spLocks noGrp="1"/>
          </p:cNvSpPr>
          <p:nvPr>
            <p:ph type="pic" sz="quarter" idx="82"/>
          </p:nvPr>
        </p:nvSpPr>
        <p:spPr>
          <a:xfrm>
            <a:off x="4744851" y="4484375"/>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77" name="Text Placeholder 2">
            <a:extLst>
              <a:ext uri="{FF2B5EF4-FFF2-40B4-BE49-F238E27FC236}">
                <a16:creationId xmlns:a16="http://schemas.microsoft.com/office/drawing/2014/main" id="{9F607D0D-855E-4436-857B-20E66E881082}"/>
              </a:ext>
            </a:extLst>
          </p:cNvPr>
          <p:cNvSpPr>
            <a:spLocks noGrp="1"/>
          </p:cNvSpPr>
          <p:nvPr>
            <p:ph type="body" idx="83" hasCustomPrompt="1"/>
          </p:nvPr>
        </p:nvSpPr>
        <p:spPr>
          <a:xfrm>
            <a:off x="9516223" y="4675444"/>
            <a:ext cx="1908000" cy="612438"/>
          </a:xfrm>
        </p:spPr>
        <p:txBody>
          <a:bodyPr lIns="0" tIns="0" rIns="0" bIns="0" rtlCol="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78" name="Text Placeholder 11">
            <a:extLst>
              <a:ext uri="{FF2B5EF4-FFF2-40B4-BE49-F238E27FC236}">
                <a16:creationId xmlns:a16="http://schemas.microsoft.com/office/drawing/2014/main" id="{10099025-C128-45B2-90F6-5ABA8380C6C8}"/>
              </a:ext>
            </a:extLst>
          </p:cNvPr>
          <p:cNvSpPr>
            <a:spLocks noGrp="1"/>
          </p:cNvSpPr>
          <p:nvPr>
            <p:ph type="body" sz="quarter" idx="84"/>
          </p:nvPr>
        </p:nvSpPr>
        <p:spPr>
          <a:xfrm>
            <a:off x="9516223" y="533385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79" name="Picture Placeholder 10">
            <a:extLst>
              <a:ext uri="{FF2B5EF4-FFF2-40B4-BE49-F238E27FC236}">
                <a16:creationId xmlns:a16="http://schemas.microsoft.com/office/drawing/2014/main" id="{019F774E-7063-44F5-AE2D-146FCBD9B4C4}"/>
              </a:ext>
            </a:extLst>
          </p:cNvPr>
          <p:cNvSpPr>
            <a:spLocks noGrp="1"/>
          </p:cNvSpPr>
          <p:nvPr>
            <p:ph type="pic" sz="quarter" idx="85"/>
          </p:nvPr>
        </p:nvSpPr>
        <p:spPr>
          <a:xfrm>
            <a:off x="8189058" y="4484375"/>
            <a:ext cx="1179576" cy="1179576"/>
          </a:xfrm>
          <a:prstGeom prst="rect">
            <a:avLst/>
          </a:prstGeom>
          <a:ln>
            <a:solidFill>
              <a:schemeClr val="tx2"/>
            </a:solidFill>
          </a:ln>
        </p:spPr>
        <p:txBody>
          <a:bodyPr rtlCol="0" anchor="ctr" anchorCtr="0">
            <a:norm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29" name="Picture Placeholder 11">
            <a:extLst>
              <a:ext uri="{FF2B5EF4-FFF2-40B4-BE49-F238E27FC236}">
                <a16:creationId xmlns:a16="http://schemas.microsoft.com/office/drawing/2014/main" id="{625398ED-7B19-4680-9BD9-30613B3041E6}"/>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209690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AB7218-1D59-4F3C-8C42-09D79500CCE4}"/>
              </a:ext>
            </a:extLst>
          </p:cNvPr>
          <p:cNvSpPr>
            <a:spLocks noGrp="1"/>
          </p:cNvSpPr>
          <p:nvPr>
            <p:ph type="pic" sz="quarter" idx="14"/>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rtlCol="0" anchor="b" anchorCtr="0">
            <a:noAutofit/>
          </a:bodyPr>
          <a:lstStyle>
            <a:lvl1pPr algn="r">
              <a:defRPr sz="5500" b="1"/>
            </a:lvl1pPr>
          </a:lstStyle>
          <a:p>
            <a:pPr rtl="0"/>
            <a:r>
              <a:rPr lang="en-GB" noProof="1"/>
              <a:t>Presentation title</a:t>
            </a:r>
          </a:p>
        </p:txBody>
      </p:sp>
      <p:sp>
        <p:nvSpPr>
          <p:cNvPr id="10" name="Picture Placeholder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rtlCol="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1"/>
              <a:t>Subtitle Here</a:t>
            </a:r>
          </a:p>
        </p:txBody>
      </p:sp>
    </p:spTree>
    <p:extLst>
      <p:ext uri="{BB962C8B-B14F-4D97-AF65-F5344CB8AC3E}">
        <p14:creationId xmlns:p14="http://schemas.microsoft.com/office/powerpoint/2010/main" val="342095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8B1E68-2AB9-455D-91C9-D50D15CDFE8B}"/>
              </a:ext>
            </a:extLst>
          </p:cNvPr>
          <p:cNvSpPr>
            <a:spLocks noGrp="1"/>
          </p:cNvSpPr>
          <p:nvPr>
            <p:ph type="pic" sz="quarter" idx="83"/>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F41566F3-053B-43FA-8AD8-5D76172DAA73}"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9" name="Text Placeholder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0" name="Text Placeholder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3" name="Text Placeholder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5" name="Text Placeholder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6" name="Text Placeholder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7" name="Text Placeholder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9" name="Rectangle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38" name="Rectangle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39" name="Rectangle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40" name="Rectangle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41" name="Rectangle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42" name="Rectangle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12" name="Chart Placeholder 11">
            <a:extLst>
              <a:ext uri="{FF2B5EF4-FFF2-40B4-BE49-F238E27FC236}">
                <a16:creationId xmlns:a16="http://schemas.microsoft.com/office/drawing/2014/main" id="{0A6297C2-03D3-4827-8174-BFCF830BF105}"/>
              </a:ext>
            </a:extLst>
          </p:cNvPr>
          <p:cNvSpPr>
            <a:spLocks noGrp="1"/>
          </p:cNvSpPr>
          <p:nvPr>
            <p:ph type="chart" sz="quarter" idx="82"/>
          </p:nvPr>
        </p:nvSpPr>
        <p:spPr>
          <a:xfrm>
            <a:off x="839788" y="2039527"/>
            <a:ext cx="4110037" cy="3284948"/>
          </a:xfrm>
        </p:spPr>
        <p:txBody>
          <a:bodyPr rtlCol="0" anchor="ctr" anchorCtr="0">
            <a:normAutofit/>
          </a:bodyPr>
          <a:lstStyle>
            <a:lvl1pPr marL="0" indent="0" algn="ctr">
              <a:buNone/>
              <a:defRPr sz="1400"/>
            </a:lvl1pPr>
          </a:lstStyle>
          <a:p>
            <a:pPr rtl="0"/>
            <a:r>
              <a:rPr lang="en-US" noProof="1"/>
              <a:t>Click icon to add chart</a:t>
            </a:r>
            <a:endParaRPr lang="en-GB" noProof="1"/>
          </a:p>
        </p:txBody>
      </p:sp>
      <p:sp>
        <p:nvSpPr>
          <p:cNvPr id="34" name="Picture Placeholder 11">
            <a:extLst>
              <a:ext uri="{FF2B5EF4-FFF2-40B4-BE49-F238E27FC236}">
                <a16:creationId xmlns:a16="http://schemas.microsoft.com/office/drawing/2014/main" id="{F7AFA5D9-4A7D-4191-A703-B6D72DC3D6B8}"/>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346831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Text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FC571D-6BFE-47C9-957A-66ED3CA91273}"/>
              </a:ext>
            </a:extLst>
          </p:cNvPr>
          <p:cNvSpPr>
            <a:spLocks noGrp="1"/>
          </p:cNvSpPr>
          <p:nvPr>
            <p:ph type="pic" sz="quarter" idx="69"/>
          </p:nvPr>
        </p:nvSpPr>
        <p:spPr>
          <a:xfrm>
            <a:off x="0" y="0"/>
            <a:ext cx="12192000" cy="6858000"/>
          </a:xfrm>
          <a:ln>
            <a:noFill/>
          </a:ln>
        </p:spPr>
        <p:txBody>
          <a:bodyPr rtlCol="0"/>
          <a:lstStyle/>
          <a:p>
            <a:pPr rtl="0"/>
            <a:r>
              <a:rPr lang="en-US" noProof="1"/>
              <a:t>Click icon to add picture</a:t>
            </a:r>
            <a:endParaRPr lang="en-GB" noProof="1"/>
          </a:p>
        </p:txBody>
      </p:sp>
      <p:sp>
        <p:nvSpPr>
          <p:cNvPr id="12" name="Picture Placeholder 11">
            <a:extLst>
              <a:ext uri="{FF2B5EF4-FFF2-40B4-BE49-F238E27FC236}">
                <a16:creationId xmlns:a16="http://schemas.microsoft.com/office/drawing/2014/main" id="{E4CCC44A-3345-4589-9B45-19B7AA8C4EB1}"/>
              </a:ext>
            </a:extLst>
          </p:cNvPr>
          <p:cNvSpPr>
            <a:spLocks noGrp="1"/>
          </p:cNvSpPr>
          <p:nvPr>
            <p:ph type="pic" sz="quarter" idx="68"/>
          </p:nvPr>
        </p:nvSpPr>
        <p:spPr>
          <a:xfrm>
            <a:off x="607822" y="802032"/>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p>
            <a:pPr rtl="0"/>
            <a:fld id="{4B1C470A-D5E5-4169-9077-39FF54F77D97}" type="datetime1">
              <a:rPr lang="en-GB" noProof="1" smtClean="0"/>
              <a:t>12/07/2025</a:t>
            </a:fld>
            <a:endParaRPr lang="en-GB" noProof="1"/>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p>
            <a:pPr rtl="0"/>
            <a:r>
              <a:rPr lang="en-GB" noProof="1"/>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0" name="Text Placeholder 2">
            <a:extLst>
              <a:ext uri="{FF2B5EF4-FFF2-40B4-BE49-F238E27FC236}">
                <a16:creationId xmlns:a16="http://schemas.microsoft.com/office/drawing/2014/main" id="{697FFDD0-A08E-4CF1-A48B-295DE8087177}"/>
              </a:ext>
            </a:extLst>
          </p:cNvPr>
          <p:cNvSpPr>
            <a:spLocks noGrp="1"/>
          </p:cNvSpPr>
          <p:nvPr>
            <p:ph type="body" idx="1"/>
          </p:nvPr>
        </p:nvSpPr>
        <p:spPr>
          <a:xfrm>
            <a:off x="831850" y="4096261"/>
            <a:ext cx="4927266" cy="1654052"/>
          </a:xfrm>
        </p:spPr>
        <p:txBody>
          <a:bodyPr lIns="0" tIns="0" rIns="0" bIns="0" rtlCol="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1"/>
              <a:t>Click to edit Master text styles</a:t>
            </a:r>
          </a:p>
        </p:txBody>
      </p:sp>
      <p:sp>
        <p:nvSpPr>
          <p:cNvPr id="11" name="Title 1">
            <a:extLst>
              <a:ext uri="{FF2B5EF4-FFF2-40B4-BE49-F238E27FC236}">
                <a16:creationId xmlns:a16="http://schemas.microsoft.com/office/drawing/2014/main" id="{ED7430E2-DDF4-4D72-AF97-86B66F119B62}"/>
              </a:ext>
            </a:extLst>
          </p:cNvPr>
          <p:cNvSpPr>
            <a:spLocks noGrp="1"/>
          </p:cNvSpPr>
          <p:nvPr>
            <p:ph type="title"/>
          </p:nvPr>
        </p:nvSpPr>
        <p:spPr>
          <a:xfrm>
            <a:off x="838200" y="3324399"/>
            <a:ext cx="10515600" cy="636340"/>
          </a:xfrm>
        </p:spPr>
        <p:txBody>
          <a:bodyPr lIns="0" tIns="0" rIns="0" bIns="0" rtlCol="0"/>
          <a:lstStyle>
            <a:lvl1pPr>
              <a:defRPr b="1"/>
            </a:lvl1pPr>
          </a:lstStyle>
          <a:p>
            <a:pPr rtl="0"/>
            <a:r>
              <a:rPr lang="en-US" noProof="1"/>
              <a:t>Click to edit Master title style</a:t>
            </a:r>
            <a:endParaRPr lang="en-GB" noProof="1"/>
          </a:p>
        </p:txBody>
      </p:sp>
      <p:sp>
        <p:nvSpPr>
          <p:cNvPr id="14" name="Text Placeholder 2">
            <a:extLst>
              <a:ext uri="{FF2B5EF4-FFF2-40B4-BE49-F238E27FC236}">
                <a16:creationId xmlns:a16="http://schemas.microsoft.com/office/drawing/2014/main" id="{A46E1E0F-4E59-4E81-9D45-686A3E2B32EC}"/>
              </a:ext>
            </a:extLst>
          </p:cNvPr>
          <p:cNvSpPr>
            <a:spLocks noGrp="1"/>
          </p:cNvSpPr>
          <p:nvPr>
            <p:ph type="body" idx="14"/>
          </p:nvPr>
        </p:nvSpPr>
        <p:spPr>
          <a:xfrm>
            <a:off x="6424947" y="4096261"/>
            <a:ext cx="4927266" cy="1654052"/>
          </a:xfrm>
        </p:spPr>
        <p:txBody>
          <a:bodyPr lIns="0" tIns="0" rIns="0" bIns="0" rtlCol="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1"/>
              <a:t>Click to edit Master text styles</a:t>
            </a:r>
          </a:p>
        </p:txBody>
      </p:sp>
    </p:spTree>
    <p:extLst>
      <p:ext uri="{BB962C8B-B14F-4D97-AF65-F5344CB8AC3E}">
        <p14:creationId xmlns:p14="http://schemas.microsoft.com/office/powerpoint/2010/main" val="338871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6340E79-004E-4EEF-96E8-E56ACBA2A7AD}"/>
              </a:ext>
            </a:extLst>
          </p:cNvPr>
          <p:cNvSpPr>
            <a:spLocks noGrp="1"/>
          </p:cNvSpPr>
          <p:nvPr>
            <p:ph type="pic" sz="quarter" idx="22"/>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3CF7F729-1298-4F0B-B725-EFAD88305BF0}"/>
              </a:ext>
            </a:extLst>
          </p:cNvPr>
          <p:cNvSpPr>
            <a:spLocks noGrp="1"/>
          </p:cNvSpPr>
          <p:nvPr>
            <p:ph type="title" hasCustomPrompt="1"/>
          </p:nvPr>
        </p:nvSpPr>
        <p:spPr>
          <a:xfrm>
            <a:off x="825458" y="1514007"/>
            <a:ext cx="4585780" cy="1091078"/>
          </a:xfrm>
        </p:spPr>
        <p:txBody>
          <a:bodyPr lIns="0" tIns="0" rIns="0" bIns="0" rtlCol="0" anchor="b" anchorCtr="0">
            <a:noAutofit/>
          </a:bodyPr>
          <a:lstStyle>
            <a:lvl1pPr>
              <a:defRPr sz="5500"/>
            </a:lvl1pPr>
          </a:lstStyle>
          <a:p>
            <a:pPr rtl="0"/>
            <a:r>
              <a:rPr lang="en-GB" noProof="1"/>
              <a:t>Thank you.</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F34CFF62-3A1E-4B30-9A1B-22BBF7536496}" type="datetime1">
              <a:rPr lang="en-GB" noProof="1" smtClean="0"/>
              <a:t>12/07/2025</a:t>
            </a:fld>
            <a:endParaRPr lang="en-GB" noProof="1"/>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1"/>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3" name="Picture Placeholder 11">
            <a:extLst>
              <a:ext uri="{FF2B5EF4-FFF2-40B4-BE49-F238E27FC236}">
                <a16:creationId xmlns:a16="http://schemas.microsoft.com/office/drawing/2014/main" id="{3A35B9E4-40D9-41FE-A3DD-5A314E6E0B1C}"/>
              </a:ext>
            </a:extLst>
          </p:cNvPr>
          <p:cNvSpPr>
            <a:spLocks noGrp="1"/>
          </p:cNvSpPr>
          <p:nvPr>
            <p:ph type="pic" sz="quarter" idx="14"/>
          </p:nvPr>
        </p:nvSpPr>
        <p:spPr>
          <a:xfrm>
            <a:off x="831850" y="851603"/>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12" name="Text Placeholder 3">
            <a:extLst>
              <a:ext uri="{FF2B5EF4-FFF2-40B4-BE49-F238E27FC236}">
                <a16:creationId xmlns:a16="http://schemas.microsoft.com/office/drawing/2014/main" id="{F1815864-FC8F-40F2-AB2F-2E8B29A59E1C}"/>
              </a:ext>
            </a:extLst>
          </p:cNvPr>
          <p:cNvSpPr>
            <a:spLocks noGrp="1"/>
          </p:cNvSpPr>
          <p:nvPr>
            <p:ph type="body" sz="quarter" idx="15" hasCustomPrompt="1"/>
          </p:nvPr>
        </p:nvSpPr>
        <p:spPr>
          <a:xfrm>
            <a:off x="825335" y="3132086"/>
            <a:ext cx="4586288" cy="509472"/>
          </a:xfrm>
        </p:spPr>
        <p:txBody>
          <a:bodyPr lIns="0" tIns="0" rIns="0" bIns="0" rtlCol="0">
            <a:noAutofit/>
          </a:bodyPr>
          <a:lstStyle>
            <a:lvl1pPr marL="0" indent="0">
              <a:buNone/>
              <a:defRPr sz="36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Allan Mattsson</a:t>
            </a:r>
          </a:p>
        </p:txBody>
      </p:sp>
      <p:sp>
        <p:nvSpPr>
          <p:cNvPr id="14" name="Text Placeholder 3">
            <a:extLst>
              <a:ext uri="{FF2B5EF4-FFF2-40B4-BE49-F238E27FC236}">
                <a16:creationId xmlns:a16="http://schemas.microsoft.com/office/drawing/2014/main" id="{EF892DC1-71DA-42B0-9222-A94944D56D86}"/>
              </a:ext>
            </a:extLst>
          </p:cNvPr>
          <p:cNvSpPr>
            <a:spLocks noGrp="1"/>
          </p:cNvSpPr>
          <p:nvPr>
            <p:ph type="body" sz="quarter" idx="16" hasCustomPrompt="1"/>
          </p:nvPr>
        </p:nvSpPr>
        <p:spPr>
          <a:xfrm>
            <a:off x="831850" y="3703834"/>
            <a:ext cx="4586288" cy="230941"/>
          </a:xfrm>
        </p:spPr>
        <p:txBody>
          <a:bodyPr lIns="0" tIns="0" rIns="0" bIns="0" rtlCol="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Phone number:</a:t>
            </a:r>
          </a:p>
        </p:txBody>
      </p:sp>
      <p:sp>
        <p:nvSpPr>
          <p:cNvPr id="15" name="Text Placeholder 3">
            <a:extLst>
              <a:ext uri="{FF2B5EF4-FFF2-40B4-BE49-F238E27FC236}">
                <a16:creationId xmlns:a16="http://schemas.microsoft.com/office/drawing/2014/main" id="{0717FFFD-9D64-40AB-9C05-B5348E9B83FE}"/>
              </a:ext>
            </a:extLst>
          </p:cNvPr>
          <p:cNvSpPr>
            <a:spLocks noGrp="1"/>
          </p:cNvSpPr>
          <p:nvPr>
            <p:ph type="body" sz="quarter" idx="17" hasCustomPrompt="1"/>
          </p:nvPr>
        </p:nvSpPr>
        <p:spPr>
          <a:xfrm>
            <a:off x="824950" y="3946707"/>
            <a:ext cx="4586288" cy="290167"/>
          </a:xfrm>
        </p:spPr>
        <p:txBody>
          <a:bodyPr lIns="0" tIns="0" rIns="0" bIns="0" rtlCol="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208-555-0183</a:t>
            </a:r>
          </a:p>
        </p:txBody>
      </p:sp>
      <p:sp>
        <p:nvSpPr>
          <p:cNvPr id="16" name="Text Placeholder 3">
            <a:extLst>
              <a:ext uri="{FF2B5EF4-FFF2-40B4-BE49-F238E27FC236}">
                <a16:creationId xmlns:a16="http://schemas.microsoft.com/office/drawing/2014/main" id="{FD85ADCA-D658-49E9-B312-5F5BFFDF252B}"/>
              </a:ext>
            </a:extLst>
          </p:cNvPr>
          <p:cNvSpPr>
            <a:spLocks noGrp="1"/>
          </p:cNvSpPr>
          <p:nvPr>
            <p:ph type="body" sz="quarter" idx="18" hasCustomPrompt="1"/>
          </p:nvPr>
        </p:nvSpPr>
        <p:spPr>
          <a:xfrm>
            <a:off x="838750" y="4423954"/>
            <a:ext cx="4586288" cy="230941"/>
          </a:xfrm>
        </p:spPr>
        <p:txBody>
          <a:bodyPr lIns="0" tIns="0" rIns="0" bIns="0" rtlCol="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Email address:</a:t>
            </a:r>
          </a:p>
        </p:txBody>
      </p:sp>
      <p:sp>
        <p:nvSpPr>
          <p:cNvPr id="17" name="Text Placeholder 3">
            <a:extLst>
              <a:ext uri="{FF2B5EF4-FFF2-40B4-BE49-F238E27FC236}">
                <a16:creationId xmlns:a16="http://schemas.microsoft.com/office/drawing/2014/main" id="{D200E180-BBC5-45C4-B9FE-291D676739E2}"/>
              </a:ext>
            </a:extLst>
          </p:cNvPr>
          <p:cNvSpPr>
            <a:spLocks noGrp="1"/>
          </p:cNvSpPr>
          <p:nvPr>
            <p:ph type="body" sz="quarter" idx="19" hasCustomPrompt="1"/>
          </p:nvPr>
        </p:nvSpPr>
        <p:spPr>
          <a:xfrm>
            <a:off x="831850" y="4650785"/>
            <a:ext cx="4586288" cy="364479"/>
          </a:xfrm>
        </p:spPr>
        <p:txBody>
          <a:bodyPr lIns="0" tIns="0" rIns="0" bIns="0" rtlCol="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alaan@fineartschool.net</a:t>
            </a:r>
          </a:p>
        </p:txBody>
      </p:sp>
      <p:sp>
        <p:nvSpPr>
          <p:cNvPr id="18" name="Text Placeholder 3">
            <a:extLst>
              <a:ext uri="{FF2B5EF4-FFF2-40B4-BE49-F238E27FC236}">
                <a16:creationId xmlns:a16="http://schemas.microsoft.com/office/drawing/2014/main" id="{5E52E9F4-4D2A-4D77-A34F-A611634DDD9F}"/>
              </a:ext>
            </a:extLst>
          </p:cNvPr>
          <p:cNvSpPr>
            <a:spLocks noGrp="1"/>
          </p:cNvSpPr>
          <p:nvPr>
            <p:ph type="body" sz="quarter" idx="20" hasCustomPrompt="1"/>
          </p:nvPr>
        </p:nvSpPr>
        <p:spPr>
          <a:xfrm>
            <a:off x="831850" y="5153025"/>
            <a:ext cx="4586288" cy="230941"/>
          </a:xfrm>
        </p:spPr>
        <p:txBody>
          <a:bodyPr lIns="0" tIns="0" rIns="0" bIns="0" rtlCol="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Website:</a:t>
            </a:r>
          </a:p>
        </p:txBody>
      </p:sp>
      <p:sp>
        <p:nvSpPr>
          <p:cNvPr id="19" name="Text Placeholder 3">
            <a:extLst>
              <a:ext uri="{FF2B5EF4-FFF2-40B4-BE49-F238E27FC236}">
                <a16:creationId xmlns:a16="http://schemas.microsoft.com/office/drawing/2014/main" id="{A0CC1407-FB5D-49EA-B205-A8DD06DF0218}"/>
              </a:ext>
            </a:extLst>
          </p:cNvPr>
          <p:cNvSpPr>
            <a:spLocks noGrp="1"/>
          </p:cNvSpPr>
          <p:nvPr>
            <p:ph type="body" sz="quarter" idx="21" hasCustomPrompt="1"/>
          </p:nvPr>
        </p:nvSpPr>
        <p:spPr>
          <a:xfrm>
            <a:off x="824950" y="5363814"/>
            <a:ext cx="4586288" cy="364479"/>
          </a:xfrm>
        </p:spPr>
        <p:txBody>
          <a:bodyPr lIns="0" tIns="0" rIns="0" bIns="0" rtlCol="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rtl="0"/>
            <a:r>
              <a:rPr lang="en-GB" noProof="1"/>
              <a:t>www.fineartschool.net</a:t>
            </a:r>
          </a:p>
        </p:txBody>
      </p:sp>
    </p:spTree>
    <p:extLst>
      <p:ext uri="{BB962C8B-B14F-4D97-AF65-F5344CB8AC3E}">
        <p14:creationId xmlns:p14="http://schemas.microsoft.com/office/powerpoint/2010/main" val="102675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5FA812-8DFA-4D4A-A14E-AE297B38D40E}"/>
              </a:ext>
            </a:extLst>
          </p:cNvPr>
          <p:cNvSpPr>
            <a:spLocks noGrp="1"/>
          </p:cNvSpPr>
          <p:nvPr>
            <p:ph type="pic" sz="quarter" idx="69"/>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rtlCol="0"/>
          <a:lstStyle>
            <a:lvl1pPr algn="ctr">
              <a:defRPr b="1"/>
            </a:lvl1pPr>
          </a:lstStyle>
          <a:p>
            <a:pPr rtl="0"/>
            <a:r>
              <a:rPr lang="en-US" noProof="1"/>
              <a:t>Click to edit Master title style</a:t>
            </a:r>
            <a:endParaRPr lang="en-GB" noProof="1"/>
          </a:p>
        </p:txBody>
      </p:sp>
      <p:sp>
        <p:nvSpPr>
          <p:cNvPr id="10" name="Picture Placeholder 11">
            <a:extLst>
              <a:ext uri="{FF2B5EF4-FFF2-40B4-BE49-F238E27FC236}">
                <a16:creationId xmlns:a16="http://schemas.microsoft.com/office/drawing/2014/main" id="{0009F083-5E83-44DE-89E6-68D4E232A174}"/>
              </a:ext>
            </a:extLst>
          </p:cNvPr>
          <p:cNvSpPr>
            <a:spLocks noGrp="1"/>
          </p:cNvSpPr>
          <p:nvPr>
            <p:ph type="pic" sz="quarter" idx="68"/>
          </p:nvPr>
        </p:nvSpPr>
        <p:spPr>
          <a:xfrm>
            <a:off x="4902708" y="805883"/>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p>
            <a:pPr rtl="0"/>
            <a:fld id="{D2EDB968-37BF-446B-92EB-3AE4A167F8EC}" type="datetime1">
              <a:rPr lang="en-GB" noProof="1" smtClean="0"/>
              <a:t>12/07/2025</a:t>
            </a:fld>
            <a:endParaRPr lang="en-GB" noProof="1"/>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p>
            <a:pPr rtl="0"/>
            <a:r>
              <a:rPr lang="en-GB" noProof="1"/>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247706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BB337-B33E-4F40-841E-264C014B4E5A}"/>
              </a:ext>
            </a:extLst>
          </p:cNvPr>
          <p:cNvSpPr>
            <a:spLocks noGrp="1"/>
          </p:cNvSpPr>
          <p:nvPr>
            <p:ph type="pic" sz="quarter" idx="76"/>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4203E26B-9ED3-4A2C-A602-BB304306065F}"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742719" y="2572232"/>
            <a:ext cx="1908000" cy="591259"/>
          </a:xfrm>
        </p:spPr>
        <p:txBody>
          <a:bodyPr lIns="0" tIns="0" rIns="0" bIns="0" rtlCol="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742719" y="3209465"/>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030546" y="2440194"/>
            <a:ext cx="1389888" cy="1389888"/>
          </a:xfrm>
          <a:prstGeom prst="rect">
            <a:avLst/>
          </a:prstGeom>
          <a:ln>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916852" y="2572232"/>
            <a:ext cx="1908000" cy="591259"/>
          </a:xfrm>
        </p:spPr>
        <p:txBody>
          <a:bodyPr lIns="0" tIns="0" rIns="0" bIns="0" rtlCol="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916852" y="3209465"/>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6252805" y="2440194"/>
            <a:ext cx="1389888" cy="1389888"/>
          </a:xfrm>
          <a:prstGeom prst="rect">
            <a:avLst/>
          </a:prstGeom>
          <a:ln>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2742719" y="3874620"/>
            <a:ext cx="3039906" cy="1874702"/>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7916852" y="3874620"/>
            <a:ext cx="3039906" cy="1874702"/>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8" name="Picture Placeholder 11">
            <a:extLst>
              <a:ext uri="{FF2B5EF4-FFF2-40B4-BE49-F238E27FC236}">
                <a16:creationId xmlns:a16="http://schemas.microsoft.com/office/drawing/2014/main" id="{9E853659-F2CC-4AA5-B7B7-9F36A34FC45D}"/>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278877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5F3A581-2968-40BC-A5AB-0E44D8034C8F}"/>
              </a:ext>
            </a:extLst>
          </p:cNvPr>
          <p:cNvSpPr>
            <a:spLocks noGrp="1"/>
          </p:cNvSpPr>
          <p:nvPr>
            <p:ph type="pic" sz="quarter" idx="76"/>
          </p:nvPr>
        </p:nvSpPr>
        <p:spPr>
          <a:xfrm>
            <a:off x="0" y="0"/>
            <a:ext cx="12192000" cy="6843713"/>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DE483D2E-0AEA-4C40-AE62-B4898AEB2E50}"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839788" y="3938788"/>
            <a:ext cx="4942837" cy="1874702"/>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6409377" y="3938788"/>
            <a:ext cx="4942836" cy="1874702"/>
          </a:xfrm>
        </p:spPr>
        <p:txBody>
          <a:bodyPr lIns="0" tIns="0" rIns="0" bIns="0" rtlCol="0">
            <a:normAutofit/>
          </a:bodyPr>
          <a:lstStyle>
            <a:lvl1pPr marL="216000" indent="-216000" algn="l">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870309"/>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3" name="Picture Placeholder 11">
            <a:extLst>
              <a:ext uri="{FF2B5EF4-FFF2-40B4-BE49-F238E27FC236}">
                <a16:creationId xmlns:a16="http://schemas.microsoft.com/office/drawing/2014/main" id="{EFFFCD97-A451-4201-A3A3-B5657FB75507}"/>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727926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Content and 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697B658-DE81-4D2D-B2F6-EB525C65AA5D}"/>
              </a:ext>
            </a:extLst>
          </p:cNvPr>
          <p:cNvSpPr>
            <a:spLocks noGrp="1"/>
          </p:cNvSpPr>
          <p:nvPr>
            <p:ph type="pic" sz="quarter" idx="80"/>
          </p:nvPr>
        </p:nvSpPr>
        <p:spPr>
          <a:xfrm>
            <a:off x="0" y="0"/>
            <a:ext cx="12192000" cy="6858000"/>
          </a:xfrm>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02ED869C-C707-49DC-899D-5C8B457A27AF}"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hasCustomPrompt="1"/>
          </p:nvPr>
        </p:nvSpPr>
        <p:spPr>
          <a:xfrm>
            <a:off x="839787" y="4512195"/>
            <a:ext cx="2176272" cy="300437"/>
          </a:xfrm>
        </p:spPr>
        <p:txBody>
          <a:bodyPr lIns="0" tIns="0" rIns="0" bIns="0" rtlCol="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GB" noProof="1"/>
              <a:t>Section Title</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828570" y="4850265"/>
            <a:ext cx="2176272" cy="938012"/>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600249"/>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2" name="Picture Placeholder 20">
            <a:extLst>
              <a:ext uri="{FF2B5EF4-FFF2-40B4-BE49-F238E27FC236}">
                <a16:creationId xmlns:a16="http://schemas.microsoft.com/office/drawing/2014/main" id="{BC5C1227-3435-44A2-A29B-3E34D7E6EDFA}"/>
              </a:ext>
            </a:extLst>
          </p:cNvPr>
          <p:cNvSpPr>
            <a:spLocks noGrp="1"/>
          </p:cNvSpPr>
          <p:nvPr>
            <p:ph type="pic" sz="quarter" idx="50"/>
          </p:nvPr>
        </p:nvSpPr>
        <p:spPr>
          <a:xfrm>
            <a:off x="828570" y="2880087"/>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13" name="Picture Placeholder 20">
            <a:extLst>
              <a:ext uri="{FF2B5EF4-FFF2-40B4-BE49-F238E27FC236}">
                <a16:creationId xmlns:a16="http://schemas.microsoft.com/office/drawing/2014/main" id="{84E6553B-BFD6-41B1-B2FB-B2FF92DCFFFB}"/>
              </a:ext>
            </a:extLst>
          </p:cNvPr>
          <p:cNvSpPr>
            <a:spLocks noGrp="1"/>
          </p:cNvSpPr>
          <p:nvPr>
            <p:ph type="pic" sz="quarter" idx="51"/>
          </p:nvPr>
        </p:nvSpPr>
        <p:spPr>
          <a:xfrm>
            <a:off x="3614288" y="2880087"/>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15" name="Text Placeholder 11">
            <a:extLst>
              <a:ext uri="{FF2B5EF4-FFF2-40B4-BE49-F238E27FC236}">
                <a16:creationId xmlns:a16="http://schemas.microsoft.com/office/drawing/2014/main" id="{D88F4128-E844-49D5-B896-F5B8360E0547}"/>
              </a:ext>
            </a:extLst>
          </p:cNvPr>
          <p:cNvSpPr>
            <a:spLocks noGrp="1"/>
          </p:cNvSpPr>
          <p:nvPr>
            <p:ph type="body" sz="quarter" idx="76" hasCustomPrompt="1"/>
          </p:nvPr>
        </p:nvSpPr>
        <p:spPr>
          <a:xfrm>
            <a:off x="3479372" y="4512195"/>
            <a:ext cx="2176272" cy="300437"/>
          </a:xfrm>
        </p:spPr>
        <p:txBody>
          <a:bodyPr lIns="0" tIns="0" rIns="0" bIns="0" rtlCol="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GB" noProof="1"/>
              <a:t>Section Title</a:t>
            </a:r>
          </a:p>
        </p:txBody>
      </p:sp>
      <p:sp>
        <p:nvSpPr>
          <p:cNvPr id="16" name="Text Placeholder 11">
            <a:extLst>
              <a:ext uri="{FF2B5EF4-FFF2-40B4-BE49-F238E27FC236}">
                <a16:creationId xmlns:a16="http://schemas.microsoft.com/office/drawing/2014/main" id="{A4D9A5A5-DC49-42A9-AF1C-03EE63FAC03F}"/>
              </a:ext>
            </a:extLst>
          </p:cNvPr>
          <p:cNvSpPr>
            <a:spLocks noGrp="1"/>
          </p:cNvSpPr>
          <p:nvPr>
            <p:ph type="body" sz="quarter" idx="77"/>
          </p:nvPr>
        </p:nvSpPr>
        <p:spPr>
          <a:xfrm>
            <a:off x="3468155" y="4850265"/>
            <a:ext cx="2176272" cy="938012"/>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9" name="Rectangle 8">
            <a:extLst>
              <a:ext uri="{FF2B5EF4-FFF2-40B4-BE49-F238E27FC236}">
                <a16:creationId xmlns:a16="http://schemas.microsoft.com/office/drawing/2014/main" id="{7F48B1E6-F024-4B3C-B742-0BF9E09286E4}"/>
              </a:ext>
            </a:extLst>
          </p:cNvPr>
          <p:cNvSpPr/>
          <p:nvPr userDrawn="1"/>
        </p:nvSpPr>
        <p:spPr>
          <a:xfrm>
            <a:off x="6125937" y="2250550"/>
            <a:ext cx="2286000" cy="3657600"/>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21" name="Rectangle 20">
            <a:extLst>
              <a:ext uri="{FF2B5EF4-FFF2-40B4-BE49-F238E27FC236}">
                <a16:creationId xmlns:a16="http://schemas.microsoft.com/office/drawing/2014/main" id="{4C43F6EC-68DC-4837-BACC-5AD6767A59B3}"/>
              </a:ext>
            </a:extLst>
          </p:cNvPr>
          <p:cNvSpPr/>
          <p:nvPr userDrawn="1"/>
        </p:nvSpPr>
        <p:spPr>
          <a:xfrm rot="5400000">
            <a:off x="8598924" y="2762976"/>
            <a:ext cx="2286000" cy="2684355"/>
          </a:xfrm>
          <a:prstGeom prst="rect">
            <a:avLst/>
          </a:prstGeom>
          <a:blipFill>
            <a:blip r:embed="rId2">
              <a:extLst>
                <a:ext uri="{96DAC541-7B7A-43D3-8B79-37D633B846F1}">
                  <asvg:svgBlip xmlns:asvg="http://schemas.microsoft.com/office/drawing/2016/SVG/main" r:embed="rId3"/>
                </a:ext>
              </a:extLst>
            </a:blip>
            <a:stretch>
              <a:fillRect b="-36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1"/>
          </a:p>
        </p:txBody>
      </p:sp>
      <p:sp>
        <p:nvSpPr>
          <p:cNvPr id="14" name="Picture Placeholder 13">
            <a:extLst>
              <a:ext uri="{FF2B5EF4-FFF2-40B4-BE49-F238E27FC236}">
                <a16:creationId xmlns:a16="http://schemas.microsoft.com/office/drawing/2014/main" id="{4629E6EA-0F70-4614-B242-4AE3E4301398}"/>
              </a:ext>
            </a:extLst>
          </p:cNvPr>
          <p:cNvSpPr>
            <a:spLocks noGrp="1"/>
          </p:cNvSpPr>
          <p:nvPr>
            <p:ph type="pic" sz="quarter" idx="78"/>
          </p:nvPr>
        </p:nvSpPr>
        <p:spPr>
          <a:xfrm>
            <a:off x="6283325" y="2410395"/>
            <a:ext cx="1974850" cy="3047430"/>
          </a:xfrm>
          <a:ln w="25400">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23" name="Picture Placeholder 22">
            <a:extLst>
              <a:ext uri="{FF2B5EF4-FFF2-40B4-BE49-F238E27FC236}">
                <a16:creationId xmlns:a16="http://schemas.microsoft.com/office/drawing/2014/main" id="{32379FE9-C48F-4225-A40A-A3E6CAD4F51E}"/>
              </a:ext>
            </a:extLst>
          </p:cNvPr>
          <p:cNvSpPr>
            <a:spLocks noGrp="1"/>
          </p:cNvSpPr>
          <p:nvPr>
            <p:ph type="pic" sz="quarter" idx="79"/>
          </p:nvPr>
        </p:nvSpPr>
        <p:spPr>
          <a:xfrm>
            <a:off x="8412163" y="3124606"/>
            <a:ext cx="2511425" cy="1976400"/>
          </a:xfrm>
          <a:ln w="25400">
            <a:solidFill>
              <a:schemeClr val="bg2"/>
            </a:solidFill>
          </a:ln>
        </p:spPr>
        <p:txBody>
          <a:bodyPr rtlCol="0" anchor="ctr" anchorCtr="0">
            <a:normAutofit/>
          </a:bodyPr>
          <a:lstStyle>
            <a:lvl1pPr marL="0" indent="0" algn="ctr">
              <a:buNone/>
              <a:defRPr sz="1400"/>
            </a:lvl1pPr>
          </a:lstStyle>
          <a:p>
            <a:pPr rtl="0"/>
            <a:r>
              <a:rPr lang="en-US" noProof="1"/>
              <a:t>Click icon to add picture</a:t>
            </a:r>
            <a:endParaRPr lang="en-GB" noProof="1"/>
          </a:p>
        </p:txBody>
      </p:sp>
      <p:sp>
        <p:nvSpPr>
          <p:cNvPr id="22" name="Picture Placeholder 11">
            <a:extLst>
              <a:ext uri="{FF2B5EF4-FFF2-40B4-BE49-F238E27FC236}">
                <a16:creationId xmlns:a16="http://schemas.microsoft.com/office/drawing/2014/main" id="{24102808-4122-4C29-A700-A3A7130E0649}"/>
              </a:ext>
            </a:extLst>
          </p:cNvPr>
          <p:cNvSpPr>
            <a:spLocks noGrp="1"/>
          </p:cNvSpPr>
          <p:nvPr>
            <p:ph type="pic" sz="quarter" idx="68"/>
          </p:nvPr>
        </p:nvSpPr>
        <p:spPr>
          <a:xfrm>
            <a:off x="9037277" y="812394"/>
            <a:ext cx="2386584" cy="484632"/>
          </a:xfrm>
          <a:prstGeom prst="roundRect">
            <a:avLst/>
          </a:prstGeom>
          <a:noFill/>
          <a:ln>
            <a:noFill/>
          </a:ln>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28921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rtlCol="0" anchor="b">
            <a:normAutofit/>
          </a:bodyPr>
          <a:lstStyle>
            <a:lvl1pPr algn="ctr">
              <a:lnSpc>
                <a:spcPct val="85000"/>
              </a:lnSpc>
              <a:defRPr sz="5500" b="1">
                <a:solidFill>
                  <a:schemeClr val="bg1"/>
                </a:solidFill>
              </a:defRPr>
            </a:lvl1pPr>
          </a:lstStyle>
          <a:p>
            <a:pPr rtl="0"/>
            <a:r>
              <a:rPr lang="en-GB" noProof="1"/>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rtlCol="0">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1"/>
              <a:t>Click to edit Master subtitle style</a:t>
            </a:r>
            <a:endParaRPr lang="en-GB" noProof="1"/>
          </a:p>
        </p:txBody>
      </p:sp>
    </p:spTree>
    <p:extLst>
      <p:ext uri="{BB962C8B-B14F-4D97-AF65-F5344CB8AC3E}">
        <p14:creationId xmlns:p14="http://schemas.microsoft.com/office/powerpoint/2010/main" val="473596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rtlCol="0" anchor="b" anchorCtr="0">
            <a:noAutofit/>
          </a:bodyPr>
          <a:lstStyle>
            <a:lvl1pPr algn="r">
              <a:defRPr sz="5500" b="1"/>
            </a:lvl1pPr>
          </a:lstStyle>
          <a:p>
            <a:pPr rtl="0"/>
            <a:r>
              <a:rPr lang="en-GB" noProof="1"/>
              <a:t>Presentation title</a:t>
            </a:r>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rtlCol="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1"/>
              <a:t>Subtitle Here</a:t>
            </a:r>
          </a:p>
        </p:txBody>
      </p:sp>
    </p:spTree>
    <p:extLst>
      <p:ext uri="{BB962C8B-B14F-4D97-AF65-F5344CB8AC3E}">
        <p14:creationId xmlns:p14="http://schemas.microsoft.com/office/powerpoint/2010/main" val="275176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7E74598A-9DA4-4824-90E7-C6984F19009A}"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3" name="Content Placeholder 2">
            <a:extLst>
              <a:ext uri="{FF2B5EF4-FFF2-40B4-BE49-F238E27FC236}">
                <a16:creationId xmlns:a16="http://schemas.microsoft.com/office/drawing/2014/main" id="{3462FAC8-55F2-4A8C-BD0D-938A725760C8}"/>
              </a:ext>
            </a:extLst>
          </p:cNvPr>
          <p:cNvSpPr>
            <a:spLocks noGrp="1"/>
          </p:cNvSpPr>
          <p:nvPr>
            <p:ph idx="1"/>
          </p:nvPr>
        </p:nvSpPr>
        <p:spPr>
          <a:xfrm>
            <a:off x="838200" y="2064470"/>
            <a:ext cx="10515600" cy="3604962"/>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Tree>
    <p:extLst>
      <p:ext uri="{BB962C8B-B14F-4D97-AF65-F5344CB8AC3E}">
        <p14:creationId xmlns:p14="http://schemas.microsoft.com/office/powerpoint/2010/main" val="129554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ection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7B4251-43B0-4070-AAAE-9C41A2603A9C}"/>
              </a:ext>
            </a:extLst>
          </p:cNvPr>
          <p:cNvSpPr>
            <a:spLocks noGrp="1"/>
          </p:cNvSpPr>
          <p:nvPr>
            <p:ph type="pic" sz="quarter" idx="51"/>
          </p:nvPr>
        </p:nvSpPr>
        <p:spPr>
          <a:xfrm>
            <a:off x="0" y="0"/>
            <a:ext cx="12192000" cy="6858000"/>
          </a:xfrm>
          <a:ln>
            <a:noFill/>
          </a:ln>
        </p:spPr>
        <p:txBody>
          <a:bodyPr rtlCol="0"/>
          <a:lstStyle/>
          <a:p>
            <a:pPr rtl="0"/>
            <a:r>
              <a:rPr lang="en-US" noProof="1"/>
              <a:t>Click icon to add picture</a:t>
            </a:r>
            <a:endParaRPr lang="en-GB" noProof="1"/>
          </a:p>
        </p:txBody>
      </p:sp>
      <p:sp>
        <p:nvSpPr>
          <p:cNvPr id="11" name="Text Placeholder 2">
            <a:extLst>
              <a:ext uri="{FF2B5EF4-FFF2-40B4-BE49-F238E27FC236}">
                <a16:creationId xmlns:a16="http://schemas.microsoft.com/office/drawing/2014/main" id="{9741282D-68FE-4C49-8F91-14A2214B4CB9}"/>
              </a:ext>
            </a:extLst>
          </p:cNvPr>
          <p:cNvSpPr>
            <a:spLocks noGrp="1"/>
          </p:cNvSpPr>
          <p:nvPr>
            <p:ph type="body" idx="1"/>
          </p:nvPr>
        </p:nvSpPr>
        <p:spPr>
          <a:xfrm>
            <a:off x="831850" y="4721902"/>
            <a:ext cx="10680596" cy="1133423"/>
          </a:xfrm>
        </p:spPr>
        <p:txBody>
          <a:bodyPr lIns="0" tIns="0" rIns="0" bIns="0" rtlCol="0">
            <a:normAutofit/>
          </a:bodyPr>
          <a:lstStyle>
            <a:lvl1pPr marL="0" indent="0">
              <a:spcBef>
                <a:spcPts val="60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1"/>
              <a:t>Click to edit Master text styles</a:t>
            </a:r>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4062334"/>
            <a:ext cx="10674246" cy="636340"/>
          </a:xfrm>
        </p:spPr>
        <p:txBody>
          <a:bodyPr lIns="0" tIns="0" rIns="0" bIns="0" rtlCol="0"/>
          <a:lstStyle>
            <a:lvl1pPr>
              <a:defRPr b="1"/>
            </a:lvl1pPr>
          </a:lstStyle>
          <a:p>
            <a:pPr rtl="0"/>
            <a:r>
              <a:rPr lang="en-US" noProof="1"/>
              <a:t>Click to edit Master title style</a:t>
            </a:r>
            <a:endParaRPr lang="en-GB" noProof="1"/>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p>
            <a:pPr rtl="0"/>
            <a:fld id="{AE34465D-4A51-444D-AB85-6C3A079B31C0}" type="datetime1">
              <a:rPr lang="en-GB" noProof="1" smtClean="0"/>
              <a:t>12/07/2025</a:t>
            </a:fld>
            <a:endParaRPr lang="en-GB" noProof="1"/>
          </a:p>
        </p:txBody>
      </p:sp>
      <p:sp>
        <p:nvSpPr>
          <p:cNvPr id="12" name="Picture Placeholder 11">
            <a:extLst>
              <a:ext uri="{FF2B5EF4-FFF2-40B4-BE49-F238E27FC236}">
                <a16:creationId xmlns:a16="http://schemas.microsoft.com/office/drawing/2014/main" id="{5C006823-E619-449F-85BC-6F71D5740BA0}"/>
              </a:ext>
            </a:extLst>
          </p:cNvPr>
          <p:cNvSpPr>
            <a:spLocks noGrp="1"/>
          </p:cNvSpPr>
          <p:nvPr>
            <p:ph type="pic" sz="quarter" idx="13"/>
          </p:nvPr>
        </p:nvSpPr>
        <p:spPr>
          <a:xfrm>
            <a:off x="607714" y="805199"/>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p>
            <a:pPr rtl="0"/>
            <a:r>
              <a:rPr lang="en-GB" noProof="1"/>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345222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7" name="Rectangle 26">
            <a:extLst>
              <a:ext uri="{FF2B5EF4-FFF2-40B4-BE49-F238E27FC236}">
                <a16:creationId xmlns:a16="http://schemas.microsoft.com/office/drawing/2014/main" id="{B7314DC4-8C9E-4F01-A18F-43188041EB03}"/>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7" name="Content Placeholder 2">
            <a:extLst>
              <a:ext uri="{FF2B5EF4-FFF2-40B4-BE49-F238E27FC236}">
                <a16:creationId xmlns:a16="http://schemas.microsoft.com/office/drawing/2014/main" id="{27010291-978E-4CC6-876F-E22ADA4A322F}"/>
              </a:ext>
            </a:extLst>
          </p:cNvPr>
          <p:cNvSpPr>
            <a:spLocks noGrp="1"/>
          </p:cNvSpPr>
          <p:nvPr>
            <p:ph sz="half" idx="1"/>
          </p:nvPr>
        </p:nvSpPr>
        <p:spPr>
          <a:xfrm>
            <a:off x="838200" y="2049405"/>
            <a:ext cx="5181600" cy="3588615"/>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38" name="Content Placeholder 3">
            <a:extLst>
              <a:ext uri="{FF2B5EF4-FFF2-40B4-BE49-F238E27FC236}">
                <a16:creationId xmlns:a16="http://schemas.microsoft.com/office/drawing/2014/main" id="{C0C7E056-802B-46B6-8017-5D7F87B41A5A}"/>
              </a:ext>
            </a:extLst>
          </p:cNvPr>
          <p:cNvSpPr>
            <a:spLocks noGrp="1"/>
          </p:cNvSpPr>
          <p:nvPr>
            <p:ph sz="half" idx="2"/>
          </p:nvPr>
        </p:nvSpPr>
        <p:spPr>
          <a:xfrm>
            <a:off x="6172200" y="2049405"/>
            <a:ext cx="5181600" cy="3568970"/>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rtlCol="0"/>
          <a:lstStyle/>
          <a:p>
            <a:pPr rtl="0"/>
            <a:fld id="{FF741E1F-6DDB-4AFC-95DB-FBCC95615F13}" type="datetime1">
              <a:rPr lang="en-GB" noProof="1" smtClean="0"/>
              <a:t>12/07/2025</a:t>
            </a:fld>
            <a:endParaRPr lang="en-GB" noProof="1"/>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rtlCol="0"/>
          <a:lstStyle/>
          <a:p>
            <a:pPr rtl="0"/>
            <a:r>
              <a:rPr lang="en-GB" noProof="1"/>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rtlCol="0"/>
          <a:lstStyle/>
          <a:p>
            <a:pPr rtl="0"/>
            <a:fld id="{4950F5D8-22E1-4015-8661-E5B1FD28C2DE}" type="slidenum">
              <a:rPr lang="en-GB" noProof="1" dirty="0" smtClean="0"/>
              <a:pPr/>
              <a:t>‹#›</a:t>
            </a:fld>
            <a:endParaRPr lang="en-GB" noProof="1"/>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rtlCol="0" anchor="b" anchorCtr="0"/>
          <a:lstStyle/>
          <a:p>
            <a:pPr rtl="0"/>
            <a:r>
              <a:rPr lang="en-US" noProof="1"/>
              <a:t>Click to edit Master title style</a:t>
            </a:r>
            <a:endParaRPr lang="en-GB" noProof="1"/>
          </a:p>
        </p:txBody>
      </p:sp>
    </p:spTree>
    <p:extLst>
      <p:ext uri="{BB962C8B-B14F-4D97-AF65-F5344CB8AC3E}">
        <p14:creationId xmlns:p14="http://schemas.microsoft.com/office/powerpoint/2010/main" val="1117116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CBE1E8D5-8E15-4F35-8164-2B36EA71B403}"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7" name="Text Placeholder 2">
            <a:extLst>
              <a:ext uri="{FF2B5EF4-FFF2-40B4-BE49-F238E27FC236}">
                <a16:creationId xmlns:a16="http://schemas.microsoft.com/office/drawing/2014/main" id="{A0794048-CBDE-4DD8-B381-C7B3F8BC6BD1}"/>
              </a:ext>
            </a:extLst>
          </p:cNvPr>
          <p:cNvSpPr>
            <a:spLocks noGrp="1"/>
          </p:cNvSpPr>
          <p:nvPr>
            <p:ph type="body" idx="1"/>
          </p:nvPr>
        </p:nvSpPr>
        <p:spPr>
          <a:xfrm>
            <a:off x="839788" y="2049403"/>
            <a:ext cx="5157787" cy="455672"/>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1"/>
              <a:t>Click to edit Master text styles</a:t>
            </a:r>
          </a:p>
        </p:txBody>
      </p:sp>
      <p:sp>
        <p:nvSpPr>
          <p:cNvPr id="19" name="Text Placeholder 4">
            <a:extLst>
              <a:ext uri="{FF2B5EF4-FFF2-40B4-BE49-F238E27FC236}">
                <a16:creationId xmlns:a16="http://schemas.microsoft.com/office/drawing/2014/main" id="{8728F1E0-EBE6-4A1C-A9AD-A2F93B614002}"/>
              </a:ext>
            </a:extLst>
          </p:cNvPr>
          <p:cNvSpPr>
            <a:spLocks noGrp="1"/>
          </p:cNvSpPr>
          <p:nvPr>
            <p:ph type="body" sz="quarter" idx="3"/>
          </p:nvPr>
        </p:nvSpPr>
        <p:spPr>
          <a:xfrm>
            <a:off x="6172200" y="2049401"/>
            <a:ext cx="5183188" cy="455673"/>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1"/>
              <a:t>Click to edit Master text styles</a:t>
            </a:r>
          </a:p>
        </p:txBody>
      </p:sp>
      <p:sp>
        <p:nvSpPr>
          <p:cNvPr id="20" name="Content Placeholder 5">
            <a:extLst>
              <a:ext uri="{FF2B5EF4-FFF2-40B4-BE49-F238E27FC236}">
                <a16:creationId xmlns:a16="http://schemas.microsoft.com/office/drawing/2014/main" id="{A0E71F33-4A3C-4FCB-968D-EDA3A37F0BCC}"/>
              </a:ext>
            </a:extLst>
          </p:cNvPr>
          <p:cNvSpPr>
            <a:spLocks noGrp="1"/>
          </p:cNvSpPr>
          <p:nvPr>
            <p:ph sz="quarter" idx="4"/>
          </p:nvPr>
        </p:nvSpPr>
        <p:spPr>
          <a:xfrm>
            <a:off x="6172200" y="2505075"/>
            <a:ext cx="5183188" cy="3132946"/>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21" name="Content Placeholder 3">
            <a:extLst>
              <a:ext uri="{FF2B5EF4-FFF2-40B4-BE49-F238E27FC236}">
                <a16:creationId xmlns:a16="http://schemas.microsoft.com/office/drawing/2014/main" id="{FE2D98C8-5649-4EB0-A619-A662461EC9AA}"/>
              </a:ext>
            </a:extLst>
          </p:cNvPr>
          <p:cNvSpPr>
            <a:spLocks noGrp="1"/>
          </p:cNvSpPr>
          <p:nvPr>
            <p:ph sz="half" idx="2"/>
          </p:nvPr>
        </p:nvSpPr>
        <p:spPr>
          <a:xfrm>
            <a:off x="839788" y="2505075"/>
            <a:ext cx="5157787" cy="3132946"/>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Tree>
    <p:extLst>
      <p:ext uri="{BB962C8B-B14F-4D97-AF65-F5344CB8AC3E}">
        <p14:creationId xmlns:p14="http://schemas.microsoft.com/office/powerpoint/2010/main" val="2169916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BAFAC65A-2AE4-480E-9193-9F59B2A23728}" type="datetime1">
              <a:rPr lang="en-GB" noProof="1" smtClean="0"/>
              <a:t>12/07/2025</a:t>
            </a:fld>
            <a:endParaRPr lang="en-GB" noProof="1"/>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1"/>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2" name="Title 1">
            <a:extLst>
              <a:ext uri="{FF2B5EF4-FFF2-40B4-BE49-F238E27FC236}">
                <a16:creationId xmlns:a16="http://schemas.microsoft.com/office/drawing/2014/main" id="{8F15BD07-216B-4BED-B02B-A824C3BFE4E0}"/>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1"/>
              <a:t>Click to edit Master title style</a:t>
            </a:r>
            <a:endParaRPr lang="en-GB" noProof="1"/>
          </a:p>
        </p:txBody>
      </p:sp>
      <p:sp>
        <p:nvSpPr>
          <p:cNvPr id="14" name="Text Placeholder 3">
            <a:extLst>
              <a:ext uri="{FF2B5EF4-FFF2-40B4-BE49-F238E27FC236}">
                <a16:creationId xmlns:a16="http://schemas.microsoft.com/office/drawing/2014/main" id="{31CB25A8-485F-445D-B110-8C51B4D99271}"/>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1"/>
              <a:t>Click to edit Master text styles</a:t>
            </a:r>
          </a:p>
        </p:txBody>
      </p:sp>
      <p:sp>
        <p:nvSpPr>
          <p:cNvPr id="15" name="Content Placeholder 2">
            <a:extLst>
              <a:ext uri="{FF2B5EF4-FFF2-40B4-BE49-F238E27FC236}">
                <a16:creationId xmlns:a16="http://schemas.microsoft.com/office/drawing/2014/main" id="{0F6DD5FE-C12D-447A-88F9-437E12A22A4C}"/>
              </a:ext>
            </a:extLst>
          </p:cNvPr>
          <p:cNvSpPr>
            <a:spLocks noGrp="1"/>
          </p:cNvSpPr>
          <p:nvPr>
            <p:ph idx="1"/>
          </p:nvPr>
        </p:nvSpPr>
        <p:spPr>
          <a:xfrm>
            <a:off x="5183188" y="499123"/>
            <a:ext cx="6172200" cy="5361928"/>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Tree>
    <p:extLst>
      <p:ext uri="{BB962C8B-B14F-4D97-AF65-F5344CB8AC3E}">
        <p14:creationId xmlns:p14="http://schemas.microsoft.com/office/powerpoint/2010/main" val="384523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5B4FBEE6-BCEA-465E-B62A-0A06102BB467}" type="datetime1">
              <a:rPr lang="en-GB" noProof="1" smtClean="0"/>
              <a:t>12/07/2025</a:t>
            </a:fld>
            <a:endParaRPr lang="en-GB" noProof="1"/>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1"/>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3" name="Title 1">
            <a:extLst>
              <a:ext uri="{FF2B5EF4-FFF2-40B4-BE49-F238E27FC236}">
                <a16:creationId xmlns:a16="http://schemas.microsoft.com/office/drawing/2014/main" id="{86152D61-B915-4FFA-BFAB-BE67BD9FEB74}"/>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1"/>
              <a:t>Click to edit Master title style</a:t>
            </a:r>
            <a:endParaRPr lang="en-GB" noProof="1"/>
          </a:p>
        </p:txBody>
      </p:sp>
      <p:sp>
        <p:nvSpPr>
          <p:cNvPr id="14" name="Text Placeholder 3">
            <a:extLst>
              <a:ext uri="{FF2B5EF4-FFF2-40B4-BE49-F238E27FC236}">
                <a16:creationId xmlns:a16="http://schemas.microsoft.com/office/drawing/2014/main" id="{56B9FA21-7A71-4ACD-9725-F9C35C79405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1"/>
              <a:t>Click to edit Master text styles</a:t>
            </a:r>
          </a:p>
        </p:txBody>
      </p:sp>
      <p:sp>
        <p:nvSpPr>
          <p:cNvPr id="15" name="Picture Placeholder 2">
            <a:extLst>
              <a:ext uri="{FF2B5EF4-FFF2-40B4-BE49-F238E27FC236}">
                <a16:creationId xmlns:a16="http://schemas.microsoft.com/office/drawing/2014/main" id="{23F69D43-2C7D-427D-9395-81FD4D07F927}"/>
              </a:ext>
            </a:extLst>
          </p:cNvPr>
          <p:cNvSpPr>
            <a:spLocks noGrp="1"/>
          </p:cNvSpPr>
          <p:nvPr>
            <p:ph type="pic" idx="1"/>
          </p:nvPr>
        </p:nvSpPr>
        <p:spPr>
          <a:xfrm>
            <a:off x="5183188" y="457201"/>
            <a:ext cx="6172200" cy="5403850"/>
          </a:xfrm>
        </p:spPr>
        <p:txBody>
          <a:bodyPr rtlCol="0"/>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1"/>
              <a:t>Click icon to add picture</a:t>
            </a:r>
            <a:endParaRPr lang="en-GB" noProof="1"/>
          </a:p>
        </p:txBody>
      </p:sp>
    </p:spTree>
    <p:extLst>
      <p:ext uri="{BB962C8B-B14F-4D97-AF65-F5344CB8AC3E}">
        <p14:creationId xmlns:p14="http://schemas.microsoft.com/office/powerpoint/2010/main" val="373136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B4C799B-C2C5-4DE3-A652-0A4414FAD0C1}"/>
              </a:ext>
            </a:extLst>
          </p:cNvPr>
          <p:cNvSpPr>
            <a:spLocks noGrp="1"/>
          </p:cNvSpPr>
          <p:nvPr>
            <p:ph type="pic" sz="quarter" idx="13"/>
          </p:nvPr>
        </p:nvSpPr>
        <p:spPr>
          <a:xfrm>
            <a:off x="0" y="0"/>
            <a:ext cx="12192000" cy="6858000"/>
          </a:xfrm>
          <a:ln>
            <a:noFill/>
          </a:ln>
        </p:spPr>
        <p:txBody>
          <a:bodyPr rtlCol="0"/>
          <a:lstStyle/>
          <a:p>
            <a:pPr rtl="0"/>
            <a:r>
              <a:rPr lang="en-US" noProof="1"/>
              <a:t>Click icon to add picture</a:t>
            </a:r>
            <a:endParaRPr lang="en-GB" noProof="1"/>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rtlCol="0"/>
          <a:lstStyle/>
          <a:p>
            <a:pPr rtl="0"/>
            <a:fld id="{364AFEC9-0DE6-43BA-A417-87738124FD69}" type="datetime1">
              <a:rPr lang="en-GB" noProof="1" smtClean="0"/>
              <a:t>12/07/2025</a:t>
            </a:fld>
            <a:endParaRPr lang="en-GB" noProof="1"/>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rtlCol="0"/>
          <a:lstStyle/>
          <a:p>
            <a:pPr rtl="0"/>
            <a:r>
              <a:rPr lang="en-GB" noProof="1"/>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rtlCol="0"/>
          <a:lstStyle/>
          <a:p>
            <a:pPr rtl="0"/>
            <a:fld id="{4950F5D8-22E1-4015-8661-E5B1FD28C2DE}" type="slidenum">
              <a:rPr lang="en-GB" noProof="1" dirty="0" smtClean="0"/>
              <a:pPr/>
              <a:t>‹#›</a:t>
            </a:fld>
            <a:endParaRPr lang="en-GB" noProof="1"/>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rtlCol="0" anchor="b" anchorCtr="0"/>
          <a:lstStyle/>
          <a:p>
            <a:pPr rtl="0"/>
            <a:r>
              <a:rPr lang="en-US" noProof="1"/>
              <a:t>Click to edit Master title style</a:t>
            </a:r>
            <a:endParaRPr lang="en-GB" noProof="1"/>
          </a:p>
        </p:txBody>
      </p:sp>
    </p:spTree>
    <p:extLst>
      <p:ext uri="{BB962C8B-B14F-4D97-AF65-F5344CB8AC3E}">
        <p14:creationId xmlns:p14="http://schemas.microsoft.com/office/powerpoint/2010/main" val="3496870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A150CFE3-D655-4FBF-AE0D-DE9D89F3F473}"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362289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ABCF6-9B78-49BE-A2AD-F0AA9C62F46C}"/>
              </a:ext>
            </a:extLst>
          </p:cNvPr>
          <p:cNvSpPr>
            <a:spLocks noGrp="1"/>
          </p:cNvSpPr>
          <p:nvPr>
            <p:ph type="dt" sz="half" idx="10"/>
          </p:nvPr>
        </p:nvSpPr>
        <p:spPr/>
        <p:txBody>
          <a:bodyPr rtlCol="0"/>
          <a:lstStyle/>
          <a:p>
            <a:pPr rtl="0"/>
            <a:fld id="{1DC40685-06E6-41F8-9622-E5413B9442BF}" type="datetime1">
              <a:rPr lang="en-GB" noProof="1" smtClean="0"/>
              <a:t>12/07/2025</a:t>
            </a:fld>
            <a:endParaRPr lang="en-GB" noProof="1"/>
          </a:p>
        </p:txBody>
      </p:sp>
      <p:sp>
        <p:nvSpPr>
          <p:cNvPr id="3" name="Footer Placeholder 2">
            <a:extLst>
              <a:ext uri="{FF2B5EF4-FFF2-40B4-BE49-F238E27FC236}">
                <a16:creationId xmlns:a16="http://schemas.microsoft.com/office/drawing/2014/main" id="{E70934F3-5442-470C-BF40-00437371D7BD}"/>
              </a:ext>
            </a:extLst>
          </p:cNvPr>
          <p:cNvSpPr>
            <a:spLocks noGrp="1"/>
          </p:cNvSpPr>
          <p:nvPr>
            <p:ph type="ftr" sz="quarter" idx="11"/>
          </p:nvPr>
        </p:nvSpPr>
        <p:spPr/>
        <p:txBody>
          <a:bodyPr rtlCol="0"/>
          <a:lstStyle/>
          <a:p>
            <a:pPr rtl="0"/>
            <a:r>
              <a:rPr lang="en-GB" noProof="1"/>
              <a:t>ADD A FOOTER</a:t>
            </a:r>
          </a:p>
        </p:txBody>
      </p:sp>
      <p:sp>
        <p:nvSpPr>
          <p:cNvPr id="4" name="Slide Number Placeholder 3">
            <a:extLst>
              <a:ext uri="{FF2B5EF4-FFF2-40B4-BE49-F238E27FC236}">
                <a16:creationId xmlns:a16="http://schemas.microsoft.com/office/drawing/2014/main" id="{F4014656-DB95-4E7F-83A3-E5750E237879}"/>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351082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A9DA67-F108-42B4-9EB1-30A00E34C4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a:xfrm>
            <a:off x="838200" y="6155851"/>
            <a:ext cx="2743200" cy="184317"/>
          </a:xfrm>
        </p:spPr>
        <p:txBody>
          <a:bodyPr rtlCol="0"/>
          <a:lstStyle/>
          <a:p>
            <a:pPr rtl="0"/>
            <a:fld id="{D9BB3731-526F-4638-85F8-715D717FFC12}" type="slidenum">
              <a:rPr lang="en-GB" noProof="1" dirty="0" smtClean="0"/>
              <a:t>‹#›</a:t>
            </a:fld>
            <a:endParaRPr lang="en-GB" noProof="1"/>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519503"/>
          </a:xfrm>
        </p:spPr>
        <p:txBody>
          <a:bodyPr lIns="0" tIns="0" rIns="0" bIns="0" rtlCol="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1"/>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1996465"/>
            <a:ext cx="2469965" cy="982274"/>
          </a:xfrm>
        </p:spPr>
        <p:txBody>
          <a:bodyPr lIns="0" rIns="0" bIns="0" rtlCol="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1"/>
              <a:t>Master text</a:t>
            </a:r>
            <a:br>
              <a:rPr lang="en-GB" noProof="1"/>
            </a:br>
            <a:r>
              <a:rPr lang="en-GB" noProof="1"/>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519503"/>
          </a:xfrm>
        </p:spPr>
        <p:txBody>
          <a:bodyPr lIns="0" tIns="0" rIns="0" bIns="0" rtlCol="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1"/>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rtlCol="0" anchor="ctr" anchorCtr="0">
            <a:noAutofit/>
          </a:bodyPr>
          <a:lstStyle>
            <a:lvl1pPr marL="0" indent="0" algn="ctr">
              <a:buNone/>
              <a:defRPr sz="1400">
                <a:solidFill>
                  <a:schemeClr val="tx1"/>
                </a:solidFill>
              </a:defRPr>
            </a:lvl1pPr>
          </a:lstStyle>
          <a:p>
            <a:pPr rtl="0"/>
            <a:r>
              <a:rPr lang="en-US" noProof="1"/>
              <a:t>Click icon to add picture</a:t>
            </a:r>
            <a:endParaRPr lang="en-GB" noProof="1"/>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rtlCol="0" anchor="ctr" anchorCtr="0">
            <a:noAutofit/>
          </a:bodyPr>
          <a:lstStyle>
            <a:lvl1pPr marL="0" indent="0" algn="ctr">
              <a:buNone/>
              <a:defRPr sz="1400">
                <a:solidFill>
                  <a:schemeClr val="tx1"/>
                </a:solidFill>
              </a:defRPr>
            </a:lvl1pPr>
          </a:lstStyle>
          <a:p>
            <a:pPr rtl="0"/>
            <a:r>
              <a:rPr lang="en-US" noProof="1"/>
              <a:t>Click icon to add picture</a:t>
            </a:r>
            <a:endParaRPr lang="en-GB" noProof="1"/>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519503"/>
          </a:xfrm>
        </p:spPr>
        <p:txBody>
          <a:bodyPr lIns="0" tIns="0" rIns="0" bIns="0" rtlCol="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1"/>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1996465"/>
            <a:ext cx="1622417" cy="982274"/>
          </a:xfrm>
        </p:spPr>
        <p:txBody>
          <a:bodyPr lIns="0" rIns="0" bIns="0" rtlCol="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1"/>
              <a:t>Master text</a:t>
            </a:r>
            <a:br>
              <a:rPr lang="en-GB" noProof="1"/>
            </a:br>
            <a:r>
              <a:rPr lang="en-GB" noProof="1"/>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677189"/>
            <a:ext cx="2048256" cy="896112"/>
          </a:xfrm>
        </p:spPr>
        <p:txBody>
          <a:bodyPr rtlCol="0" anchor="ctr" anchorCtr="0">
            <a:noAutofit/>
          </a:bodyPr>
          <a:lstStyle>
            <a:lvl1pPr marL="0" indent="0" algn="ctr">
              <a:buNone/>
              <a:defRPr sz="1400">
                <a:solidFill>
                  <a:schemeClr val="tx1"/>
                </a:solidFill>
              </a:defRPr>
            </a:lvl1pPr>
          </a:lstStyle>
          <a:p>
            <a:pPr rtl="0"/>
            <a:r>
              <a:rPr lang="en-US" noProof="1"/>
              <a:t>Click icon to add picture</a:t>
            </a:r>
            <a:endParaRPr lang="en-GB" noProof="1"/>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519503"/>
          </a:xfrm>
        </p:spPr>
        <p:txBody>
          <a:bodyPr lIns="0" tIns="0" rIns="0" bIns="0" rtlCol="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1"/>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1996465"/>
            <a:ext cx="1622417" cy="982274"/>
          </a:xfrm>
        </p:spPr>
        <p:txBody>
          <a:bodyPr lIns="0" rIns="0" bIns="0" rtlCol="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1"/>
              <a:t>Master text</a:t>
            </a:r>
            <a:br>
              <a:rPr lang="en-GB" noProof="1"/>
            </a:br>
            <a:r>
              <a:rPr lang="en-GB" noProof="1"/>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223939" cy="519503"/>
          </a:xfrm>
        </p:spPr>
        <p:txBody>
          <a:bodyPr lIns="0" tIns="0" rIns="0" bIns="0" rtlCol="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1"/>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776173"/>
            <a:ext cx="2048256" cy="519503"/>
          </a:xfrm>
        </p:spPr>
        <p:txBody>
          <a:bodyPr lIns="0" tIns="0" rIns="0" bIns="0" rtlCol="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1"/>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rtlCol="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rtl="0"/>
            <a:r>
              <a:rPr lang="en-GB" noProof="1"/>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rtlCol="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rtl="0"/>
            <a:r>
              <a:rPr lang="en-GB" noProof="1"/>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rtlCol="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rtl="0"/>
            <a:r>
              <a:rPr lang="en-GB" noProof="1"/>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900319" y="3725315"/>
            <a:ext cx="2386800" cy="486000"/>
          </a:xfrm>
          <a:ln>
            <a:solidFill>
              <a:srgbClr val="000000">
                <a:alpha val="30196"/>
              </a:srgbClr>
            </a:solidFill>
          </a:ln>
        </p:spPr>
        <p:txBody>
          <a:bodyPr rtlCol="0" anchor="ctr" anchorCtr="0">
            <a:no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rtlCol="0" anchor="t" anchorCtr="0">
            <a:normAutofit/>
          </a:bodyPr>
          <a:lstStyle>
            <a:lvl1pPr marL="0" indent="0" algn="r">
              <a:lnSpc>
                <a:spcPct val="100000"/>
              </a:lnSpc>
              <a:spcBef>
                <a:spcPts val="0"/>
              </a:spcBef>
              <a:buNone/>
              <a:defRPr lang="en-US" sz="14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1"/>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1012015"/>
            <a:ext cx="10512424" cy="606677"/>
          </a:xfrm>
        </p:spPr>
        <p:txBody>
          <a:bodyPr lIns="0" tIns="0" rIns="0" bIns="0" rtlCol="0" anchor="t" anchorCtr="0">
            <a:normAutofit/>
          </a:bodyPr>
          <a:lstStyle>
            <a:lvl1pPr marL="0" algn="l" defTabSz="914400" rtl="0" eaLnBrk="1" latinLnBrk="0" hangingPunct="1">
              <a:lnSpc>
                <a:spcPct val="90000"/>
              </a:lnSpc>
              <a:spcBef>
                <a:spcPct val="0"/>
              </a:spcBef>
              <a:buNone/>
              <a:defRPr lang="ru-RU" sz="3600" b="1" kern="1200" dirty="0">
                <a:solidFill>
                  <a:schemeClr val="bg1"/>
                </a:solidFill>
                <a:latin typeface="+mj-lt"/>
                <a:ea typeface="+mj-ea"/>
                <a:cs typeface="+mj-cs"/>
              </a:defRPr>
            </a:lvl1pPr>
          </a:lstStyle>
          <a:p>
            <a:pPr rtl="0"/>
            <a:r>
              <a:rPr lang="en-GB" noProof="1"/>
              <a:t>CLICK TO EDIT</a:t>
            </a:r>
          </a:p>
        </p:txBody>
      </p:sp>
    </p:spTree>
    <p:extLst>
      <p:ext uri="{BB962C8B-B14F-4D97-AF65-F5344CB8AC3E}">
        <p14:creationId xmlns:p14="http://schemas.microsoft.com/office/powerpoint/2010/main" val="181692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Log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84F569-2547-428C-B219-CE21B157CE82}"/>
              </a:ext>
            </a:extLst>
          </p:cNvPr>
          <p:cNvSpPr>
            <a:spLocks noGrp="1"/>
          </p:cNvSpPr>
          <p:nvPr>
            <p:ph type="pic" sz="quarter" idx="51"/>
          </p:nvPr>
        </p:nvSpPr>
        <p:spPr>
          <a:xfrm>
            <a:off x="0" y="0"/>
            <a:ext cx="12192000" cy="6858000"/>
          </a:xfrm>
          <a:ln>
            <a:noFill/>
          </a:ln>
        </p:spPr>
        <p:txBody>
          <a:bodyPr rtlCol="0"/>
          <a:lstStyle/>
          <a:p>
            <a:pPr rtl="0"/>
            <a:r>
              <a:rPr lang="en-US" noProof="1"/>
              <a:t>Click icon to add picture</a:t>
            </a:r>
            <a:endParaRPr lang="en-GB" noProof="1"/>
          </a:p>
        </p:txBody>
      </p:sp>
      <p:sp>
        <p:nvSpPr>
          <p:cNvPr id="12" name="Picture Placeholder 11">
            <a:extLst>
              <a:ext uri="{FF2B5EF4-FFF2-40B4-BE49-F238E27FC236}">
                <a16:creationId xmlns:a16="http://schemas.microsoft.com/office/drawing/2014/main" id="{92C9B26D-321C-4E90-8619-9B430F3169A1}"/>
              </a:ext>
            </a:extLst>
          </p:cNvPr>
          <p:cNvSpPr>
            <a:spLocks noGrp="1"/>
          </p:cNvSpPr>
          <p:nvPr>
            <p:ph type="pic" sz="quarter" idx="13"/>
          </p:nvPr>
        </p:nvSpPr>
        <p:spPr>
          <a:xfrm>
            <a:off x="9185777" y="805199"/>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6433778" y="1514007"/>
            <a:ext cx="4585780" cy="1091078"/>
          </a:xfrm>
        </p:spPr>
        <p:txBody>
          <a:bodyPr lIns="0" tIns="0" rIns="0" bIns="0" rtlCol="0" anchor="b" anchorCtr="0"/>
          <a:lstStyle/>
          <a:p>
            <a:pPr rtl="0"/>
            <a:r>
              <a:rPr lang="en-US" noProof="1"/>
              <a:t>Click to edit Master title style</a:t>
            </a:r>
            <a:endParaRPr lang="en-GB" noProof="1"/>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6427532" y="2698955"/>
            <a:ext cx="4607015" cy="3136910"/>
          </a:xfrm>
        </p:spPr>
        <p:txBody>
          <a:bodyPr lIns="0" tIns="0" rIns="0" bIns="0" rtlCol="0">
            <a:normAutofit/>
          </a:bodyPr>
          <a:lstStyle>
            <a:lvl1pPr>
              <a:lnSpc>
                <a:spcPct val="85000"/>
              </a:lnSpc>
              <a:spcBef>
                <a:spcPts val="600"/>
              </a:spcBef>
              <a:buClr>
                <a:schemeClr val="bg1">
                  <a:lumMod val="50000"/>
                </a:schemeClr>
              </a:buClr>
              <a:defRPr sz="1800"/>
            </a:lvl1pPr>
            <a:lvl2pPr>
              <a:lnSpc>
                <a:spcPct val="100000"/>
              </a:lnSpc>
              <a:spcBef>
                <a:spcPts val="600"/>
              </a:spcBef>
              <a:buClr>
                <a:schemeClr val="bg1">
                  <a:lumMod val="50000"/>
                </a:schemeClr>
              </a:buClr>
              <a:defRPr sz="1800"/>
            </a:lvl2pPr>
            <a:lvl3pPr>
              <a:lnSpc>
                <a:spcPct val="100000"/>
              </a:lnSpc>
              <a:spcBef>
                <a:spcPts val="600"/>
              </a:spcBef>
              <a:buClr>
                <a:schemeClr val="bg1">
                  <a:lumMod val="50000"/>
                </a:schemeClr>
              </a:buClr>
              <a:defRPr sz="1800"/>
            </a:lvl3pPr>
            <a:lvl4pPr>
              <a:lnSpc>
                <a:spcPct val="100000"/>
              </a:lnSpc>
              <a:spcBef>
                <a:spcPts val="600"/>
              </a:spcBef>
              <a:buClr>
                <a:schemeClr val="bg1">
                  <a:lumMod val="50000"/>
                </a:schemeClr>
              </a:buClr>
              <a:defRPr sz="1800"/>
            </a:lvl4pPr>
            <a:lvl5pPr>
              <a:lnSpc>
                <a:spcPct val="100000"/>
              </a:lnSpc>
              <a:spcBef>
                <a:spcPts val="600"/>
              </a:spcBef>
              <a:buClr>
                <a:schemeClr val="bg1">
                  <a:lumMod val="50000"/>
                </a:schemeClr>
              </a:buClr>
              <a:defRPr sz="1800"/>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0363491B-5E95-4592-811A-826797BA8C71}" type="datetime1">
              <a:rPr lang="en-GB" noProof="1" smtClean="0"/>
              <a:t>12/07/2025</a:t>
            </a:fld>
            <a:endParaRPr lang="en-GB" noProof="1"/>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1"/>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378629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0CB5FFB-9835-48B1-B55E-A30E14919D1B}"/>
              </a:ext>
            </a:extLst>
          </p:cNvPr>
          <p:cNvSpPr>
            <a:spLocks noGrp="1"/>
          </p:cNvSpPr>
          <p:nvPr>
            <p:ph type="pic" sz="quarter" idx="51"/>
          </p:nvPr>
        </p:nvSpPr>
        <p:spPr>
          <a:xfrm>
            <a:off x="0" y="0"/>
            <a:ext cx="12192000" cy="6858000"/>
          </a:xfrm>
          <a:ln>
            <a:noFill/>
          </a:ln>
        </p:spPr>
        <p:txBody>
          <a:bodyPr rtlCol="0"/>
          <a:lstStyle>
            <a:lvl1pPr marL="457200" indent="-457200" algn="r">
              <a:buFont typeface="Arial" panose="020B0604020202020204" pitchFamily="34" charset="0"/>
              <a:buChar char="•"/>
              <a:defRPr/>
            </a:lvl1pPr>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rtlCol="0" anchor="b" anchorCtr="0"/>
          <a:lstStyle/>
          <a:p>
            <a:pPr rtl="0"/>
            <a:r>
              <a:rPr lang="en-US" noProof="1"/>
              <a:t>Click to edit Master title style</a:t>
            </a:r>
            <a:endParaRPr lang="en-GB" noProof="1"/>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rtlCol="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B2462608-6175-4A10-8D0D-D24F2E904364}" type="datetime1">
              <a:rPr lang="en-GB" noProof="1" smtClean="0"/>
              <a:t>12/07/2025</a:t>
            </a:fld>
            <a:endParaRPr lang="en-GB" noProof="1"/>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1"/>
              <a:t>ADD A FOOTER</a:t>
            </a:r>
          </a:p>
        </p:txBody>
      </p:sp>
      <p:sp>
        <p:nvSpPr>
          <p:cNvPr id="20" name="Picture Placeholder 11">
            <a:extLst>
              <a:ext uri="{FF2B5EF4-FFF2-40B4-BE49-F238E27FC236}">
                <a16:creationId xmlns:a16="http://schemas.microsoft.com/office/drawing/2014/main" id="{785080A8-5A3A-4480-A970-4B92241092B2}"/>
              </a:ext>
            </a:extLst>
          </p:cNvPr>
          <p:cNvSpPr>
            <a:spLocks noGrp="1"/>
          </p:cNvSpPr>
          <p:nvPr>
            <p:ph type="pic" sz="quarter" idx="13"/>
          </p:nvPr>
        </p:nvSpPr>
        <p:spPr>
          <a:xfrm>
            <a:off x="605237" y="717279"/>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Tree>
    <p:extLst>
      <p:ext uri="{BB962C8B-B14F-4D97-AF65-F5344CB8AC3E}">
        <p14:creationId xmlns:p14="http://schemas.microsoft.com/office/powerpoint/2010/main" val="13193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3A8FE4C-736B-4388-BBC9-E0CA3A394DD5}"/>
              </a:ext>
            </a:extLst>
          </p:cNvPr>
          <p:cNvSpPr>
            <a:spLocks noGrp="1"/>
          </p:cNvSpPr>
          <p:nvPr>
            <p:ph type="pic" sz="quarter" idx="52"/>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8127212" cy="554400"/>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90B11C88-65CA-43CE-ADA3-8EB7B5D2C451}"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1" name="Text Placeholder 2">
            <a:extLst>
              <a:ext uri="{FF2B5EF4-FFF2-40B4-BE49-F238E27FC236}">
                <a16:creationId xmlns:a16="http://schemas.microsoft.com/office/drawing/2014/main" id="{3F720B3A-B1A7-4004-BD9A-BB135B2B9AE9}"/>
              </a:ext>
            </a:extLst>
          </p:cNvPr>
          <p:cNvSpPr>
            <a:spLocks noGrp="1"/>
          </p:cNvSpPr>
          <p:nvPr>
            <p:ph type="body" idx="1" hasCustomPrompt="1"/>
          </p:nvPr>
        </p:nvSpPr>
        <p:spPr>
          <a:xfrm>
            <a:off x="836614" y="3986332"/>
            <a:ext cx="2286000"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2" name="Text Placeholder 11">
            <a:extLst>
              <a:ext uri="{FF2B5EF4-FFF2-40B4-BE49-F238E27FC236}">
                <a16:creationId xmlns:a16="http://schemas.microsoft.com/office/drawing/2014/main" id="{122364AD-425B-49F5-828E-637D0183693D}"/>
              </a:ext>
            </a:extLst>
          </p:cNvPr>
          <p:cNvSpPr>
            <a:spLocks noGrp="1"/>
          </p:cNvSpPr>
          <p:nvPr>
            <p:ph type="body" sz="quarter" idx="14"/>
          </p:nvPr>
        </p:nvSpPr>
        <p:spPr>
          <a:xfrm>
            <a:off x="836614" y="4419548"/>
            <a:ext cx="2286000" cy="1377537"/>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3" name="Text Placeholder 2">
            <a:extLst>
              <a:ext uri="{FF2B5EF4-FFF2-40B4-BE49-F238E27FC236}">
                <a16:creationId xmlns:a16="http://schemas.microsoft.com/office/drawing/2014/main" id="{1A086FCF-DB15-4696-80F9-5F48426CE837}"/>
              </a:ext>
            </a:extLst>
          </p:cNvPr>
          <p:cNvSpPr>
            <a:spLocks noGrp="1"/>
          </p:cNvSpPr>
          <p:nvPr>
            <p:ph type="body" idx="37" hasCustomPrompt="1"/>
          </p:nvPr>
        </p:nvSpPr>
        <p:spPr>
          <a:xfrm>
            <a:off x="3623390" y="3986332"/>
            <a:ext cx="2286000"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4" name="Text Placeholder 11">
            <a:extLst>
              <a:ext uri="{FF2B5EF4-FFF2-40B4-BE49-F238E27FC236}">
                <a16:creationId xmlns:a16="http://schemas.microsoft.com/office/drawing/2014/main" id="{6DC38AB5-30F7-45B7-9FD0-AFBD09BA11DD}"/>
              </a:ext>
            </a:extLst>
          </p:cNvPr>
          <p:cNvSpPr>
            <a:spLocks noGrp="1"/>
          </p:cNvSpPr>
          <p:nvPr>
            <p:ph type="body" sz="quarter" idx="38"/>
          </p:nvPr>
        </p:nvSpPr>
        <p:spPr>
          <a:xfrm>
            <a:off x="3623390" y="4419548"/>
            <a:ext cx="2286000" cy="1377537"/>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3986332"/>
            <a:ext cx="2286000"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419548"/>
            <a:ext cx="2286000" cy="1377537"/>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3986332"/>
            <a:ext cx="2286000" cy="334918"/>
          </a:xfrm>
        </p:spPr>
        <p:txBody>
          <a:bodyPr lIns="0" tIns="0" rIns="0" bIns="0" rtlCol="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419548"/>
            <a:ext cx="2286000" cy="1377537"/>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1" name="Picture Placeholder 20">
            <a:extLst>
              <a:ext uri="{FF2B5EF4-FFF2-40B4-BE49-F238E27FC236}">
                <a16:creationId xmlns:a16="http://schemas.microsoft.com/office/drawing/2014/main" id="{6D9E3969-277E-442F-A61A-B5F910626BF2}"/>
              </a:ext>
            </a:extLst>
          </p:cNvPr>
          <p:cNvSpPr>
            <a:spLocks noGrp="1"/>
          </p:cNvSpPr>
          <p:nvPr>
            <p:ph type="pic" sz="quarter" idx="48"/>
          </p:nvPr>
        </p:nvSpPr>
        <p:spPr>
          <a:xfrm>
            <a:off x="839788" y="2446953"/>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22" name="Picture Placeholder 20">
            <a:extLst>
              <a:ext uri="{FF2B5EF4-FFF2-40B4-BE49-F238E27FC236}">
                <a16:creationId xmlns:a16="http://schemas.microsoft.com/office/drawing/2014/main" id="{604A078C-C27C-43BF-AD80-27BC78DCBCCB}"/>
              </a:ext>
            </a:extLst>
          </p:cNvPr>
          <p:cNvSpPr>
            <a:spLocks noGrp="1"/>
          </p:cNvSpPr>
          <p:nvPr>
            <p:ph type="pic" sz="quarter" idx="49"/>
          </p:nvPr>
        </p:nvSpPr>
        <p:spPr>
          <a:xfrm>
            <a:off x="3625506" y="2446953"/>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23" name="Picture Placeholder 20">
            <a:extLst>
              <a:ext uri="{FF2B5EF4-FFF2-40B4-BE49-F238E27FC236}">
                <a16:creationId xmlns:a16="http://schemas.microsoft.com/office/drawing/2014/main" id="{3790D791-9C4C-4EAC-8EC6-2B8F7529A0A0}"/>
              </a:ext>
            </a:extLst>
          </p:cNvPr>
          <p:cNvSpPr>
            <a:spLocks noGrp="1"/>
          </p:cNvSpPr>
          <p:nvPr>
            <p:ph type="pic" sz="quarter" idx="50"/>
          </p:nvPr>
        </p:nvSpPr>
        <p:spPr>
          <a:xfrm>
            <a:off x="6411224" y="2446953"/>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24" name="Picture Placeholder 20">
            <a:extLst>
              <a:ext uri="{FF2B5EF4-FFF2-40B4-BE49-F238E27FC236}">
                <a16:creationId xmlns:a16="http://schemas.microsoft.com/office/drawing/2014/main" id="{04DD07A0-DC68-453E-B928-953969C06860}"/>
              </a:ext>
            </a:extLst>
          </p:cNvPr>
          <p:cNvSpPr>
            <a:spLocks noGrp="1"/>
          </p:cNvSpPr>
          <p:nvPr>
            <p:ph type="pic" sz="quarter" idx="51"/>
          </p:nvPr>
        </p:nvSpPr>
        <p:spPr>
          <a:xfrm>
            <a:off x="9196942" y="2446953"/>
            <a:ext cx="1069848" cy="795528"/>
          </a:xfrm>
        </p:spPr>
        <p:txBody>
          <a:bodyPr rtlCol="0" anchor="ctr" anchorCtr="0">
            <a:noAutofit/>
          </a:bodyPr>
          <a:lstStyle>
            <a:lvl1pPr marL="0" indent="0" algn="ctr">
              <a:buNone/>
              <a:defRPr sz="1400"/>
            </a:lvl1pPr>
          </a:lstStyle>
          <a:p>
            <a:pPr rtl="0"/>
            <a:r>
              <a:rPr lang="en-US" noProof="1"/>
              <a:t>Click icon to add picture</a:t>
            </a:r>
            <a:endParaRPr lang="en-GB" noProof="1"/>
          </a:p>
        </p:txBody>
      </p:sp>
      <p:sp>
        <p:nvSpPr>
          <p:cNvPr id="27" name="Picture Placeholder 11">
            <a:extLst>
              <a:ext uri="{FF2B5EF4-FFF2-40B4-BE49-F238E27FC236}">
                <a16:creationId xmlns:a16="http://schemas.microsoft.com/office/drawing/2014/main" id="{D71AAC2F-0196-4059-88E5-5E3CB007C402}"/>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125645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ror and Content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F5E466-CC9D-4227-BCDF-5B5B4CF2A681}"/>
              </a:ext>
            </a:extLst>
          </p:cNvPr>
          <p:cNvSpPr>
            <a:spLocks noGrp="1"/>
          </p:cNvSpPr>
          <p:nvPr>
            <p:ph type="pic" sz="quarter" idx="54"/>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4AA44906-3F79-420F-9FC2-FF5ECF4844BF}"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rtlCol="0" anchor="ctr" anchorCtr="0">
            <a:no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rtlCol="0" anchor="ctr" anchorCtr="0">
            <a:noAutofit/>
          </a:bodyPr>
          <a:lstStyle>
            <a:lvl1pPr marL="0" indent="0" algn="ctr">
              <a:buNone/>
              <a:defRPr sz="1400">
                <a:solidFill>
                  <a:schemeClr val="bg1"/>
                </a:solidFill>
              </a:defRPr>
            </a:lvl1pPr>
          </a:lstStyle>
          <a:p>
            <a:pPr rtl="0"/>
            <a:r>
              <a:rPr lang="en-US" noProof="1"/>
              <a:t>Click icon to add picture</a:t>
            </a:r>
            <a:endParaRPr lang="en-GB" noProof="1"/>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rtlCol="0" anchor="ctr" anchorCtr="0">
            <a:normAutofit/>
          </a:bodyPr>
          <a:lstStyle>
            <a:lvl1pPr marL="0" indent="0" algn="ctr">
              <a:buNone/>
              <a:defRPr sz="1400">
                <a:solidFill>
                  <a:schemeClr val="tx2"/>
                </a:solidFill>
              </a:defRPr>
            </a:lvl1pPr>
          </a:lstStyle>
          <a:p>
            <a:pPr rtl="0"/>
            <a:r>
              <a:rPr lang="en-US" noProof="1"/>
              <a:t>Click icon to add picture</a:t>
            </a:r>
            <a:endParaRPr lang="en-GB" noProof="1"/>
          </a:p>
        </p:txBody>
      </p:sp>
      <p:sp>
        <p:nvSpPr>
          <p:cNvPr id="24" name="Picture Placeholder 11">
            <a:extLst>
              <a:ext uri="{FF2B5EF4-FFF2-40B4-BE49-F238E27FC236}">
                <a16:creationId xmlns:a16="http://schemas.microsoft.com/office/drawing/2014/main" id="{6B678D0C-A405-4A82-A9CF-6037AFE958E1}"/>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315303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38AFE9-15FA-43CB-9020-E2B4F253D919}"/>
              </a:ext>
            </a:extLst>
          </p:cNvPr>
          <p:cNvSpPr>
            <a:spLocks noGrp="1"/>
          </p:cNvSpPr>
          <p:nvPr>
            <p:ph type="pic" sz="quarter" idx="14"/>
          </p:nvPr>
        </p:nvSpPr>
        <p:spPr>
          <a:xfrm>
            <a:off x="0" y="0"/>
            <a:ext cx="12192000" cy="6858000"/>
          </a:xfrm>
        </p:spPr>
        <p:txBody>
          <a:bodyPr rtlCol="0"/>
          <a:lstStyle/>
          <a:p>
            <a:pPr rtl="0"/>
            <a:r>
              <a:rPr lang="en-US" noProof="1"/>
              <a:t>Click icon to add picture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9960DD1C-DC12-41A3-B43E-7B693BA0B47A}"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4902600" y="868645"/>
            <a:ext cx="2386800" cy="486000"/>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3467100" y="5349048"/>
            <a:ext cx="5257800" cy="552848"/>
          </a:xfrm>
        </p:spPr>
        <p:txBody>
          <a:bodyPr lIns="0" tIns="0" rIns="0" bIns="0" rtlCol="0" anchor="b" anchorCtr="0"/>
          <a:lstStyle>
            <a:lvl1pPr algn="ctr">
              <a:defRPr/>
            </a:lvl1pPr>
          </a:lstStyle>
          <a:p>
            <a:pPr rtl="0"/>
            <a:r>
              <a:rPr lang="en-US" noProof="1"/>
              <a:t>Click to edit Master title style</a:t>
            </a:r>
            <a:endParaRPr lang="en-GB" noProof="1"/>
          </a:p>
        </p:txBody>
      </p:sp>
    </p:spTree>
    <p:extLst>
      <p:ext uri="{BB962C8B-B14F-4D97-AF65-F5344CB8AC3E}">
        <p14:creationId xmlns:p14="http://schemas.microsoft.com/office/powerpoint/2010/main" val="151789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BFBB34-9380-4B9E-A828-D90BB08F1ED6}"/>
              </a:ext>
            </a:extLst>
          </p:cNvPr>
          <p:cNvSpPr>
            <a:spLocks noGrp="1"/>
          </p:cNvSpPr>
          <p:nvPr>
            <p:ph type="pic" sz="quarter" idx="51"/>
          </p:nvPr>
        </p:nvSpPr>
        <p:spPr>
          <a:xfrm>
            <a:off x="0" y="0"/>
            <a:ext cx="12192000" cy="6858000"/>
          </a:xfrm>
          <a:ln>
            <a:noFill/>
          </a:ln>
        </p:spPr>
        <p:txBody>
          <a:bodyPr rtlCol="0"/>
          <a:lstStyle/>
          <a:p>
            <a:pPr rtl="0"/>
            <a:r>
              <a:rPr lang="en-US" noProof="1"/>
              <a:t>Click icon to add picture</a:t>
            </a:r>
            <a:endParaRPr lang="en-GB" noProof="1"/>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rtlCol="0" anchor="b" anchorCtr="0"/>
          <a:lstStyle/>
          <a:p>
            <a:pPr rtl="0"/>
            <a:r>
              <a:rPr lang="en-US" noProof="1"/>
              <a:t>Click to edit Master title style</a:t>
            </a:r>
            <a:endParaRPr lang="en-GB" noProof="1"/>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3698A01D-F91F-4EA4-B074-8DC37950648D}" type="datetime1">
              <a:rPr lang="en-GB" noProof="1" smtClean="0"/>
              <a:t>12/07/2025</a:t>
            </a:fld>
            <a:endParaRPr lang="en-GB" noProof="1"/>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1" dirty="0" smtClean="0"/>
              <a:t>‹#›</a:t>
            </a:fld>
            <a:endParaRPr lang="en-GB" noProof="1"/>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1"/>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1"/>
              <a:t>Click to edit Master text styles</a:t>
            </a:r>
          </a:p>
        </p:txBody>
      </p:sp>
      <p:sp>
        <p:nvSpPr>
          <p:cNvPr id="25" name="Picture Placeholder 11">
            <a:extLst>
              <a:ext uri="{FF2B5EF4-FFF2-40B4-BE49-F238E27FC236}">
                <a16:creationId xmlns:a16="http://schemas.microsoft.com/office/drawing/2014/main" id="{E52AB5FB-76DB-463B-AB51-7ABD6A1E9319}"/>
              </a:ext>
            </a:extLst>
          </p:cNvPr>
          <p:cNvSpPr>
            <a:spLocks noGrp="1" noChangeAspect="1"/>
          </p:cNvSpPr>
          <p:nvPr>
            <p:ph type="pic" sz="quarter" idx="13"/>
          </p:nvPr>
        </p:nvSpPr>
        <p:spPr>
          <a:xfrm>
            <a:off x="9196942" y="805472"/>
            <a:ext cx="2362932" cy="481140"/>
          </a:xfrm>
          <a:prstGeom prst="roundRect">
            <a:avLst/>
          </a:prstGeom>
        </p:spPr>
        <p:txBody>
          <a:bodyPr rtlCol="0" anchor="ctr" anchorCtr="0">
            <a:normAutofit/>
          </a:bodyPr>
          <a:lstStyle>
            <a:lvl1pPr marL="0" indent="0" algn="ctr">
              <a:buNone/>
              <a:defRPr sz="800">
                <a:solidFill>
                  <a:schemeClr val="bg1"/>
                </a:solidFill>
              </a:defRPr>
            </a:lvl1pPr>
          </a:lstStyle>
          <a:p>
            <a:pPr rtl="0"/>
            <a:r>
              <a:rPr lang="en-US" noProof="1"/>
              <a:t>Click icon to add picture</a:t>
            </a:r>
            <a:endParaRPr lang="en-GB" noProof="1"/>
          </a:p>
        </p:txBody>
      </p:sp>
    </p:spTree>
    <p:extLst>
      <p:ext uri="{BB962C8B-B14F-4D97-AF65-F5344CB8AC3E}">
        <p14:creationId xmlns:p14="http://schemas.microsoft.com/office/powerpoint/2010/main" val="41241999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0C71E-9398-4660-B728-2C20DF0CB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1"/>
              <a:t>Click to edit Master title style</a:t>
            </a:r>
            <a:endParaRPr lang="en-GB" noProof="1"/>
          </a:p>
        </p:txBody>
      </p:sp>
      <p:sp>
        <p:nvSpPr>
          <p:cNvPr id="3" name="Text Placeholder 2">
            <a:extLst>
              <a:ext uri="{FF2B5EF4-FFF2-40B4-BE49-F238E27FC236}">
                <a16:creationId xmlns:a16="http://schemas.microsoft.com/office/drawing/2014/main" id="{02560D45-FD1B-48F7-BF6C-5EA65F9F42C7}"/>
              </a:ext>
            </a:extLst>
          </p:cNvPr>
          <p:cNvSpPr>
            <a:spLocks noGrp="1"/>
          </p:cNvSpPr>
          <p:nvPr>
            <p:ph type="body" idx="1"/>
          </p:nvPr>
        </p:nvSpPr>
        <p:spPr>
          <a:xfrm>
            <a:off x="838200" y="1825625"/>
            <a:ext cx="10515600" cy="3975568"/>
          </a:xfrm>
          <a:prstGeom prst="rect">
            <a:avLst/>
          </a:prstGeom>
        </p:spPr>
        <p:txBody>
          <a:bodyPr vert="horz" lIns="91440" tIns="45720" rIns="91440" bIns="45720" rtlCol="0">
            <a:normAutofit/>
          </a:bodyP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Date Placeholder 3">
            <a:extLst>
              <a:ext uri="{FF2B5EF4-FFF2-40B4-BE49-F238E27FC236}">
                <a16:creationId xmlns:a16="http://schemas.microsoft.com/office/drawing/2014/main" id="{A8D7305D-6746-4346-B610-8CE28B825AF9}"/>
              </a:ext>
            </a:extLst>
          </p:cNvPr>
          <p:cNvSpPr>
            <a:spLocks noGrp="1"/>
          </p:cNvSpPr>
          <p:nvPr>
            <p:ph type="dt" sz="half" idx="2"/>
          </p:nvPr>
        </p:nvSpPr>
        <p:spPr>
          <a:xfrm>
            <a:off x="8609013" y="5998474"/>
            <a:ext cx="2743200" cy="143149"/>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pPr rtl="0"/>
            <a:fld id="{C5F31AE2-77CC-4998-B9AC-5F5509AAB85B}" type="datetime1">
              <a:rPr lang="en-GB" noProof="1" smtClean="0"/>
              <a:t>12/07/2025</a:t>
            </a:fld>
            <a:endParaRPr lang="en-GB" noProof="1"/>
          </a:p>
        </p:txBody>
      </p:sp>
      <p:sp>
        <p:nvSpPr>
          <p:cNvPr id="5" name="Footer Placeholder 4">
            <a:extLst>
              <a:ext uri="{FF2B5EF4-FFF2-40B4-BE49-F238E27FC236}">
                <a16:creationId xmlns:a16="http://schemas.microsoft.com/office/drawing/2014/main" id="{DA1B3F55-6374-4C74-96AC-1EC34CFAA8B7}"/>
              </a:ext>
            </a:extLst>
          </p:cNvPr>
          <p:cNvSpPr>
            <a:spLocks noGrp="1"/>
          </p:cNvSpPr>
          <p:nvPr>
            <p:ph type="ftr" sz="quarter" idx="3"/>
          </p:nvPr>
        </p:nvSpPr>
        <p:spPr>
          <a:xfrm>
            <a:off x="7237413" y="6168551"/>
            <a:ext cx="4114800" cy="190327"/>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pPr rtl="0"/>
            <a:r>
              <a:rPr lang="en-GB" noProof="1"/>
              <a:t>ADD A FOOTER</a:t>
            </a:r>
          </a:p>
        </p:txBody>
      </p:sp>
      <p:sp>
        <p:nvSpPr>
          <p:cNvPr id="6" name="Slide Number Placeholder 5">
            <a:extLst>
              <a:ext uri="{FF2B5EF4-FFF2-40B4-BE49-F238E27FC236}">
                <a16:creationId xmlns:a16="http://schemas.microsoft.com/office/drawing/2014/main" id="{869E6012-FDCC-451A-96F6-5645ABEB8D87}"/>
              </a:ext>
            </a:extLst>
          </p:cNvPr>
          <p:cNvSpPr>
            <a:spLocks noGrp="1"/>
          </p:cNvSpPr>
          <p:nvPr>
            <p:ph type="sldNum" sz="quarter" idx="4"/>
          </p:nvPr>
        </p:nvSpPr>
        <p:spPr>
          <a:xfrm>
            <a:off x="838200" y="6155851"/>
            <a:ext cx="457200" cy="184317"/>
          </a:xfrm>
          <a:prstGeom prst="rect">
            <a:avLst/>
          </a:prstGeom>
        </p:spPr>
        <p:txBody>
          <a:bodyPr vert="horz" lIns="0" tIns="0" rIns="0" bIns="0" rtlCol="0" anchor="b" anchorCtr="0"/>
          <a:lstStyle>
            <a:lvl1pPr algn="l">
              <a:defRPr sz="1000">
                <a:solidFill>
                  <a:schemeClr val="bg1">
                    <a:lumMod val="85000"/>
                    <a:alpha val="60000"/>
                  </a:schemeClr>
                </a:solidFill>
              </a:defRPr>
            </a:lvl1pPr>
          </a:lstStyle>
          <a:p>
            <a:pPr rtl="0"/>
            <a:fld id="{4950F5D8-22E1-4015-8661-E5B1FD28C2DE}" type="slidenum">
              <a:rPr lang="en-GB" noProof="1" dirty="0" smtClean="0"/>
              <a:pPr/>
              <a:t>‹#›</a:t>
            </a:fld>
            <a:endParaRPr lang="en-GB" noProof="1"/>
          </a:p>
        </p:txBody>
      </p:sp>
    </p:spTree>
    <p:extLst>
      <p:ext uri="{BB962C8B-B14F-4D97-AF65-F5344CB8AC3E}">
        <p14:creationId xmlns:p14="http://schemas.microsoft.com/office/powerpoint/2010/main" val="164045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61" r:id="rId7"/>
    <p:sldLayoutId id="2147483662" r:id="rId8"/>
    <p:sldLayoutId id="2147483663" r:id="rId9"/>
    <p:sldLayoutId id="2147483664" r:id="rId10"/>
    <p:sldLayoutId id="2147483665" r:id="rId11"/>
    <p:sldLayoutId id="2147483667" r:id="rId12"/>
    <p:sldLayoutId id="2147483666" r:id="rId13"/>
    <p:sldLayoutId id="2147483668" r:id="rId14"/>
    <p:sldLayoutId id="2147483669" r:id="rId15"/>
    <p:sldLayoutId id="2147483670" r:id="rId16"/>
    <p:sldLayoutId id="2147483671" r:id="rId17"/>
    <p:sldLayoutId id="2147483672" r:id="rId18"/>
    <p:sldLayoutId id="2147483673" r:id="rId19"/>
    <p:sldLayoutId id="2147483674" r:id="rId20"/>
    <p:sldLayoutId id="2147483677" r:id="rId21"/>
    <p:sldLayoutId id="2147483676" r:id="rId22"/>
    <p:sldLayoutId id="2147483678" r:id="rId23"/>
    <p:sldLayoutId id="2147483679" r:id="rId24"/>
    <p:sldLayoutId id="2147483680" r:id="rId25"/>
    <p:sldLayoutId id="2147483681" r:id="rId26"/>
    <p:sldLayoutId id="2147483684" r:id="rId27"/>
    <p:sldLayoutId id="2147483685" r:id="rId28"/>
    <p:sldLayoutId id="2147483686" r:id="rId29"/>
    <p:sldLayoutId id="2147483687" r:id="rId30"/>
    <p:sldLayoutId id="2147483688" r:id="rId31"/>
    <p:sldLayoutId id="2147483691" r:id="rId32"/>
    <p:sldLayoutId id="2147483692" r:id="rId33"/>
    <p:sldLayoutId id="2147483689" r:id="rId34"/>
    <p:sldLayoutId id="2147483690" r:id="rId35"/>
    <p:sldLayoutId id="2147483655" r:id="rId36"/>
    <p:sldLayoutId id="2147483683" r:id="rId37"/>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7151" userDrawn="1">
          <p15:clr>
            <a:srgbClr val="F26B43"/>
          </p15:clr>
        </p15:guide>
        <p15:guide id="3" pos="529"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hyperlink" Target="http://www.greatproductsvivamknetwork.co.uk/" TargetMode="External"/><Relationship Id="rId4" Type="http://schemas.openxmlformats.org/officeDocument/2006/relationships/hyperlink" Target="http://www.greatproductsforyou.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bstract Picture ">
            <a:extLst>
              <a:ext uri="{FF2B5EF4-FFF2-40B4-BE49-F238E27FC236}">
                <a16:creationId xmlns:a16="http://schemas.microsoft.com/office/drawing/2014/main" id="{5ABDF107-D214-4D95-A29D-D83E58BA9DD0}"/>
              </a:ext>
            </a:extLst>
          </p:cNvPr>
          <p:cNvPicPr>
            <a:picLocks noGrp="1" noChangeAspect="1"/>
          </p:cNvPicPr>
          <p:nvPr>
            <p:ph type="pic" sz="quarter" idx="14"/>
          </p:nvPr>
        </p:nvPicPr>
        <p:blipFill>
          <a:blip r:embed="rId3"/>
          <a:srcRect/>
          <a:stretch>
            <a:fillRect/>
          </a:stretch>
        </p:blipFill>
        <p:spPr/>
      </p:pic>
      <p:sp>
        <p:nvSpPr>
          <p:cNvPr id="11" name="Rectangle 10" descr="Abstract Picture ">
            <a:extLst>
              <a:ext uri="{FF2B5EF4-FFF2-40B4-BE49-F238E27FC236}">
                <a16:creationId xmlns:a16="http://schemas.microsoft.com/office/drawing/2014/main" id="{EB43A274-F883-4E7C-A23D-F4F1D685CFD6}"/>
              </a:ext>
            </a:extLst>
          </p:cNvPr>
          <p:cNvSpPr/>
          <p:nvPr/>
        </p:nvSpPr>
        <p:spPr>
          <a:xfrm>
            <a:off x="3581400"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7136ADA7-71A1-44A8-81BF-1B6CACFB7577}"/>
              </a:ext>
            </a:extLst>
          </p:cNvPr>
          <p:cNvSpPr>
            <a:spLocks noGrp="1"/>
          </p:cNvSpPr>
          <p:nvPr>
            <p:ph type="ctrTitle"/>
          </p:nvPr>
        </p:nvSpPr>
        <p:spPr>
          <a:xfrm>
            <a:off x="3585972" y="2551430"/>
            <a:ext cx="5020056" cy="1769558"/>
          </a:xfrm>
        </p:spPr>
        <p:txBody>
          <a:bodyPr rtlCol="0"/>
          <a:lstStyle/>
          <a:p>
            <a:pPr rtl="0"/>
            <a:r>
              <a:rPr lang="en-GB" noProof="1"/>
              <a:t>Great Products For You</a:t>
            </a:r>
          </a:p>
        </p:txBody>
      </p:sp>
      <p:sp>
        <p:nvSpPr>
          <p:cNvPr id="3" name="Subtitle 2">
            <a:extLst>
              <a:ext uri="{FF2B5EF4-FFF2-40B4-BE49-F238E27FC236}">
                <a16:creationId xmlns:a16="http://schemas.microsoft.com/office/drawing/2014/main" id="{977C4633-7458-4F99-83F4-CB5107BC263B}"/>
              </a:ext>
            </a:extLst>
          </p:cNvPr>
          <p:cNvSpPr>
            <a:spLocks noGrp="1"/>
          </p:cNvSpPr>
          <p:nvPr>
            <p:ph type="subTitle" idx="1"/>
          </p:nvPr>
        </p:nvSpPr>
        <p:spPr/>
        <p:txBody>
          <a:bodyPr rtlCol="0"/>
          <a:lstStyle/>
          <a:p>
            <a:pPr rtl="0"/>
            <a:r>
              <a:rPr lang="en-GB" noProof="1"/>
              <a:t>Newsletter July</a:t>
            </a:r>
          </a:p>
        </p:txBody>
      </p:sp>
      <p:pic>
        <p:nvPicPr>
          <p:cNvPr id="7" name="Picture Placeholder 6" descr="A person wearing a hat&#10;&#10;Description automatically generated">
            <a:extLst>
              <a:ext uri="{FF2B5EF4-FFF2-40B4-BE49-F238E27FC236}">
                <a16:creationId xmlns:a16="http://schemas.microsoft.com/office/drawing/2014/main" id="{085D69A2-2FC5-C058-995E-443692ECBB4F}"/>
              </a:ext>
            </a:extLst>
          </p:cNvPr>
          <p:cNvPicPr>
            <a:picLocks noGrp="1" noChangeAspect="1"/>
          </p:cNvPicPr>
          <p:nvPr>
            <p:ph type="pic" sz="quarter" idx="13"/>
          </p:nvPr>
        </p:nvPicPr>
        <p:blipFill>
          <a:blip r:embed="rId4"/>
          <a:srcRect t="42131" b="42131"/>
          <a:stretch>
            <a:fillRect/>
          </a:stretch>
        </p:blipFill>
        <p:spPr>
          <a:xfrm>
            <a:off x="4085082" y="1320080"/>
            <a:ext cx="4012692" cy="1065121"/>
          </a:xfrm>
        </p:spPr>
      </p:pic>
    </p:spTree>
    <p:extLst>
      <p:ext uri="{BB962C8B-B14F-4D97-AF65-F5344CB8AC3E}">
        <p14:creationId xmlns:p14="http://schemas.microsoft.com/office/powerpoint/2010/main" val="99226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bstract Picture ">
            <a:extLst>
              <a:ext uri="{FF2B5EF4-FFF2-40B4-BE49-F238E27FC236}">
                <a16:creationId xmlns:a16="http://schemas.microsoft.com/office/drawing/2014/main" id="{17E64B5F-BD41-41B5-A3ED-A58AA1B9BFD4}"/>
              </a:ext>
            </a:extLst>
          </p:cNvPr>
          <p:cNvPicPr>
            <a:picLocks noGrp="1" noChangeAspect="1"/>
          </p:cNvPicPr>
          <p:nvPr>
            <p:ph type="pic" sz="quarter" idx="14"/>
          </p:nvPr>
        </p:nvPicPr>
        <p:blipFill>
          <a:blip r:embed="rId3"/>
          <a:srcRect/>
          <a:stretch>
            <a:fillRect/>
          </a:stretch>
        </p:blipFill>
        <p:spPr/>
      </p:pic>
      <p:sp>
        <p:nvSpPr>
          <p:cNvPr id="17" name="Rectangle 16">
            <a:extLst>
              <a:ext uri="{FF2B5EF4-FFF2-40B4-BE49-F238E27FC236}">
                <a16:creationId xmlns:a16="http://schemas.microsoft.com/office/drawing/2014/main" id="{61980482-79EB-4672-8CE5-4BCB05A852A7}"/>
              </a:ext>
              <a:ext uri="{C183D7F6-B498-43B3-948B-1728B52AA6E4}">
                <adec:decorative xmlns:adec="http://schemas.microsoft.com/office/drawing/2017/decorative" val="1"/>
              </a:ext>
            </a:extLst>
          </p:cNvPr>
          <p:cNvSpPr/>
          <p:nvPr/>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259B54C2-626D-4E56-A5A3-494CC09D763E}"/>
              </a:ext>
            </a:extLst>
          </p:cNvPr>
          <p:cNvSpPr>
            <a:spLocks noGrp="1"/>
          </p:cNvSpPr>
          <p:nvPr>
            <p:ph type="title"/>
          </p:nvPr>
        </p:nvSpPr>
        <p:spPr>
          <a:xfrm>
            <a:off x="7513676" y="1460680"/>
            <a:ext cx="4116387" cy="833491"/>
          </a:xfrm>
        </p:spPr>
        <p:txBody>
          <a:bodyPr rtlCol="0"/>
          <a:lstStyle/>
          <a:p>
            <a:pPr algn="ctr" rtl="0"/>
            <a:r>
              <a:rPr lang="en-GB" noProof="1"/>
              <a:t>Agenda</a:t>
            </a:r>
          </a:p>
        </p:txBody>
      </p:sp>
      <p:sp>
        <p:nvSpPr>
          <p:cNvPr id="7" name="Subtitle 6">
            <a:extLst>
              <a:ext uri="{FF2B5EF4-FFF2-40B4-BE49-F238E27FC236}">
                <a16:creationId xmlns:a16="http://schemas.microsoft.com/office/drawing/2014/main" id="{FA7655FA-C53D-4FB0-9C00-53DFADE92015}"/>
              </a:ext>
            </a:extLst>
          </p:cNvPr>
          <p:cNvSpPr>
            <a:spLocks noGrp="1"/>
          </p:cNvSpPr>
          <p:nvPr>
            <p:ph type="subTitle" idx="1"/>
          </p:nvPr>
        </p:nvSpPr>
        <p:spPr>
          <a:xfrm>
            <a:off x="7093783" y="3852466"/>
            <a:ext cx="4956174" cy="1092396"/>
          </a:xfrm>
        </p:spPr>
        <p:txBody>
          <a:bodyPr rtlCol="0">
            <a:noAutofit/>
          </a:bodyPr>
          <a:lstStyle/>
          <a:p>
            <a:pPr marL="457200" indent="-457200" algn="ctr" rtl="0">
              <a:buFont typeface="Arial" panose="020B0604020202020204" pitchFamily="34" charset="0"/>
              <a:buChar char="•"/>
            </a:pPr>
            <a:r>
              <a:rPr lang="en-GB" sz="1800" noProof="1"/>
              <a:t>Customer Orders</a:t>
            </a:r>
          </a:p>
          <a:p>
            <a:pPr marL="457200" indent="-457200" algn="ctr" rtl="0">
              <a:buFont typeface="Arial" panose="020B0604020202020204" pitchFamily="34" charset="0"/>
              <a:buChar char="•"/>
            </a:pPr>
            <a:r>
              <a:rPr lang="en-GB" sz="1800" noProof="1"/>
              <a:t>Customer Preferences</a:t>
            </a:r>
          </a:p>
          <a:p>
            <a:pPr marL="457200" indent="-457200" algn="ctr" rtl="0">
              <a:buFont typeface="Arial" panose="020B0604020202020204" pitchFamily="34" charset="0"/>
              <a:buChar char="•"/>
            </a:pPr>
            <a:r>
              <a:rPr lang="en-GB" sz="1800" noProof="1"/>
              <a:t>Product News</a:t>
            </a:r>
          </a:p>
          <a:p>
            <a:pPr marL="457200" indent="-457200" algn="ctr" rtl="0">
              <a:buFont typeface="Arial" panose="020B0604020202020204" pitchFamily="34" charset="0"/>
              <a:buChar char="•"/>
            </a:pPr>
            <a:r>
              <a:rPr lang="en-GB" sz="1800" noProof="1"/>
              <a:t>Company Forecast</a:t>
            </a:r>
          </a:p>
          <a:p>
            <a:pPr marL="457200" indent="-457200" algn="ctr" rtl="0">
              <a:buFont typeface="Arial" panose="020B0604020202020204" pitchFamily="34" charset="0"/>
              <a:buChar char="•"/>
            </a:pPr>
            <a:r>
              <a:rPr lang="en-GB" sz="1800" noProof="1"/>
              <a:t>Events &amp; Groups</a:t>
            </a:r>
          </a:p>
          <a:p>
            <a:pPr marL="457200" indent="-457200" algn="ctr" rtl="0">
              <a:buFont typeface="Arial" panose="020B0604020202020204" pitchFamily="34" charset="0"/>
              <a:buChar char="•"/>
            </a:pPr>
            <a:r>
              <a:rPr lang="en-GB" sz="1800" noProof="1"/>
              <a:t>Free Classes</a:t>
            </a:r>
          </a:p>
        </p:txBody>
      </p:sp>
      <p:sp>
        <p:nvSpPr>
          <p:cNvPr id="5" name="Picture Placeholder 4">
            <a:extLst>
              <a:ext uri="{FF2B5EF4-FFF2-40B4-BE49-F238E27FC236}">
                <a16:creationId xmlns:a16="http://schemas.microsoft.com/office/drawing/2014/main" id="{E5E1993A-56B2-F8FA-6197-7EA62D4B4371}"/>
              </a:ext>
            </a:extLst>
          </p:cNvPr>
          <p:cNvSpPr>
            <a:spLocks noGrp="1"/>
          </p:cNvSpPr>
          <p:nvPr>
            <p:ph type="pic" sz="quarter" idx="13"/>
          </p:nvPr>
        </p:nvSpPr>
        <p:spPr>
          <a:xfrm>
            <a:off x="8362765" y="851603"/>
            <a:ext cx="2121763" cy="486000"/>
          </a:xfrm>
        </p:spPr>
        <p:txBody>
          <a:bodyPr/>
          <a:lstStyle/>
          <a:p>
            <a:r>
              <a:rPr lang="en-GB" dirty="0"/>
              <a:t>Newsletter July</a:t>
            </a:r>
          </a:p>
        </p:txBody>
      </p:sp>
    </p:spTree>
    <p:extLst>
      <p:ext uri="{BB962C8B-B14F-4D97-AF65-F5344CB8AC3E}">
        <p14:creationId xmlns:p14="http://schemas.microsoft.com/office/powerpoint/2010/main" val="62161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bstract Picture ">
            <a:extLst>
              <a:ext uri="{FF2B5EF4-FFF2-40B4-BE49-F238E27FC236}">
                <a16:creationId xmlns:a16="http://schemas.microsoft.com/office/drawing/2014/main" id="{1849AED0-6738-4ED0-BBC3-7F9B0F633B5F}"/>
              </a:ext>
            </a:extLst>
          </p:cNvPr>
          <p:cNvPicPr>
            <a:picLocks noGrp="1" noChangeAspect="1"/>
          </p:cNvPicPr>
          <p:nvPr>
            <p:ph type="pic" sz="quarter" idx="51"/>
          </p:nvPr>
        </p:nvPicPr>
        <p:blipFill>
          <a:blip r:embed="rId3"/>
          <a:srcRect/>
          <a:stretch>
            <a:fillRect/>
          </a:stretch>
        </p:blipFill>
        <p:spPr/>
      </p:pic>
      <p:sp>
        <p:nvSpPr>
          <p:cNvPr id="29" name="Rectangle 28">
            <a:extLst>
              <a:ext uri="{FF2B5EF4-FFF2-40B4-BE49-F238E27FC236}">
                <a16:creationId xmlns:a16="http://schemas.microsoft.com/office/drawing/2014/main" id="{96553314-24EA-45F7-8B43-3E0D2FA01BD5}"/>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ext Placeholder 1">
            <a:extLst>
              <a:ext uri="{FF2B5EF4-FFF2-40B4-BE49-F238E27FC236}">
                <a16:creationId xmlns:a16="http://schemas.microsoft.com/office/drawing/2014/main" id="{F5DC1B5D-1A60-450C-9BD8-9C391E14BCA0}"/>
              </a:ext>
            </a:extLst>
          </p:cNvPr>
          <p:cNvSpPr>
            <a:spLocks noGrp="1"/>
          </p:cNvSpPr>
          <p:nvPr>
            <p:ph type="body" idx="1"/>
          </p:nvPr>
        </p:nvSpPr>
        <p:spPr/>
        <p:txBody>
          <a:bodyPr rtlCol="0">
            <a:normAutofit fontScale="25000" lnSpcReduction="20000"/>
          </a:bodyPr>
          <a:lstStyle/>
          <a:p>
            <a:pPr rtl="0"/>
            <a:endParaRPr lang="en-GB" noProof="1"/>
          </a:p>
          <a:p>
            <a:pPr rtl="0"/>
            <a:r>
              <a:rPr lang="en-GB" sz="6400" noProof="1"/>
              <a:t>From spring to summer customer orders increased. The volume is now steady and many opt for most essential items. Replacing and introducing items. This is vital to continuously improve quality and maintaining standards at home. Should we have to replace a brand we will only opt for same quality. Of course for repeated orders new products will find their way in. This is when customers are satisfied with the brands and feel encouraged to try out new products.</a:t>
            </a:r>
          </a:p>
          <a:p>
            <a:pPr rtl="0"/>
            <a:endParaRPr lang="en-GB" sz="6400" noProof="1"/>
          </a:p>
          <a:p>
            <a:pPr rtl="0"/>
            <a:r>
              <a:rPr lang="en-GB" sz="6400" noProof="1"/>
              <a:t>We will have to work hard to achieve this momentum and eventually convince consumers of our outstanding product line.</a:t>
            </a:r>
          </a:p>
        </p:txBody>
      </p:sp>
      <p:sp>
        <p:nvSpPr>
          <p:cNvPr id="4" name="Title 3">
            <a:extLst>
              <a:ext uri="{FF2B5EF4-FFF2-40B4-BE49-F238E27FC236}">
                <a16:creationId xmlns:a16="http://schemas.microsoft.com/office/drawing/2014/main" id="{FA532457-29F4-475F-B58C-80A91C832EA9}"/>
              </a:ext>
            </a:extLst>
          </p:cNvPr>
          <p:cNvSpPr>
            <a:spLocks noGrp="1"/>
          </p:cNvSpPr>
          <p:nvPr>
            <p:ph type="title"/>
          </p:nvPr>
        </p:nvSpPr>
        <p:spPr>
          <a:xfrm>
            <a:off x="838200" y="4062334"/>
            <a:ext cx="2156314" cy="359042"/>
          </a:xfrm>
        </p:spPr>
        <p:txBody>
          <a:bodyPr rtlCol="0">
            <a:normAutofit/>
          </a:bodyPr>
          <a:lstStyle/>
          <a:p>
            <a:pPr rtl="0"/>
            <a:r>
              <a:rPr lang="en-GB" sz="2000" noProof="1"/>
              <a:t>Customer Choices</a:t>
            </a:r>
          </a:p>
        </p:txBody>
      </p:sp>
      <p:sp>
        <p:nvSpPr>
          <p:cNvPr id="5" name="Date Placeholder 4">
            <a:extLst>
              <a:ext uri="{FF2B5EF4-FFF2-40B4-BE49-F238E27FC236}">
                <a16:creationId xmlns:a16="http://schemas.microsoft.com/office/drawing/2014/main" id="{89EF1FB9-B16B-4B0E-B1C6-ACB21972CF14}"/>
              </a:ext>
            </a:extLst>
          </p:cNvPr>
          <p:cNvSpPr>
            <a:spLocks noGrp="1"/>
          </p:cNvSpPr>
          <p:nvPr>
            <p:ph type="dt" sz="half" idx="10"/>
          </p:nvPr>
        </p:nvSpPr>
        <p:spPr/>
        <p:txBody>
          <a:bodyPr rtlCol="0"/>
          <a:lstStyle/>
          <a:p>
            <a:pPr rtl="0"/>
            <a:fld id="{4BAE4457-2FB9-44FB-AC15-E1C6A422AB89}" type="datetime1">
              <a:rPr lang="en-GB" noProof="1" dirty="0" smtClean="0"/>
              <a:t>12/07/2025</a:t>
            </a:fld>
            <a:endParaRPr lang="en-GB" noProof="1"/>
          </a:p>
        </p:txBody>
      </p:sp>
      <p:sp>
        <p:nvSpPr>
          <p:cNvPr id="6" name="Footer Placeholder 5">
            <a:extLst>
              <a:ext uri="{FF2B5EF4-FFF2-40B4-BE49-F238E27FC236}">
                <a16:creationId xmlns:a16="http://schemas.microsoft.com/office/drawing/2014/main" id="{DB792729-D9BA-45F7-B2E7-911659343CD7}"/>
              </a:ext>
            </a:extLst>
          </p:cNvPr>
          <p:cNvSpPr>
            <a:spLocks noGrp="1"/>
          </p:cNvSpPr>
          <p:nvPr>
            <p:ph type="ftr" sz="quarter" idx="11"/>
          </p:nvPr>
        </p:nvSpPr>
        <p:spPr/>
        <p:txBody>
          <a:bodyPr rtlCol="0"/>
          <a:lstStyle/>
          <a:p>
            <a:pPr rtl="0"/>
            <a:r>
              <a:rPr lang="en-GB" noProof="1"/>
              <a:t>ADD A FOOTER</a:t>
            </a:r>
          </a:p>
        </p:txBody>
      </p:sp>
      <p:sp>
        <p:nvSpPr>
          <p:cNvPr id="7" name="Slide Number Placeholder 6">
            <a:extLst>
              <a:ext uri="{FF2B5EF4-FFF2-40B4-BE49-F238E27FC236}">
                <a16:creationId xmlns:a16="http://schemas.microsoft.com/office/drawing/2014/main" id="{C2AE0B35-19FF-4775-9AF8-8F3C834A183B}"/>
              </a:ext>
            </a:extLst>
          </p:cNvPr>
          <p:cNvSpPr>
            <a:spLocks noGrp="1"/>
          </p:cNvSpPr>
          <p:nvPr>
            <p:ph type="sldNum" sz="quarter" idx="12"/>
          </p:nvPr>
        </p:nvSpPr>
        <p:spPr/>
        <p:txBody>
          <a:bodyPr rtlCol="0"/>
          <a:lstStyle/>
          <a:p>
            <a:pPr rtl="0"/>
            <a:fld id="{4950F5D8-22E1-4015-8661-E5B1FD28C2DE}" type="slidenum">
              <a:rPr lang="en-GB" noProof="1" dirty="0" smtClean="0"/>
              <a:pPr/>
              <a:t>3</a:t>
            </a:fld>
            <a:endParaRPr lang="en-GB" noProof="1"/>
          </a:p>
        </p:txBody>
      </p:sp>
      <p:sp>
        <p:nvSpPr>
          <p:cNvPr id="8" name="Picture Placeholder 7">
            <a:extLst>
              <a:ext uri="{FF2B5EF4-FFF2-40B4-BE49-F238E27FC236}">
                <a16:creationId xmlns:a16="http://schemas.microsoft.com/office/drawing/2014/main" id="{789EF2E2-80B8-9347-E9D8-00A7A3B96590}"/>
              </a:ext>
            </a:extLst>
          </p:cNvPr>
          <p:cNvSpPr>
            <a:spLocks noGrp="1"/>
          </p:cNvSpPr>
          <p:nvPr>
            <p:ph type="pic" sz="quarter" idx="13"/>
          </p:nvPr>
        </p:nvSpPr>
        <p:spPr/>
        <p:txBody>
          <a:bodyPr>
            <a:normAutofit/>
          </a:bodyPr>
          <a:lstStyle/>
          <a:p>
            <a:r>
              <a:rPr lang="en-GB" sz="2000" u="sng" dirty="0"/>
              <a:t>Customer Orders</a:t>
            </a:r>
          </a:p>
        </p:txBody>
      </p:sp>
    </p:spTree>
    <p:extLst>
      <p:ext uri="{BB962C8B-B14F-4D97-AF65-F5344CB8AC3E}">
        <p14:creationId xmlns:p14="http://schemas.microsoft.com/office/powerpoint/2010/main" val="4036697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bstract Picture ">
            <a:extLst>
              <a:ext uri="{FF2B5EF4-FFF2-40B4-BE49-F238E27FC236}">
                <a16:creationId xmlns:a16="http://schemas.microsoft.com/office/drawing/2014/main" id="{D21B26E8-8993-4881-AF32-E035240B2F93}"/>
              </a:ext>
            </a:extLst>
          </p:cNvPr>
          <p:cNvPicPr>
            <a:picLocks noGrp="1" noChangeAspect="1"/>
          </p:cNvPicPr>
          <p:nvPr>
            <p:ph type="pic" sz="quarter" idx="51"/>
          </p:nvPr>
        </p:nvPicPr>
        <p:blipFill>
          <a:blip r:embed="rId3"/>
          <a:srcRect/>
          <a:stretch>
            <a:fillRect/>
          </a:stretch>
        </p:blipFill>
        <p:spPr/>
      </p:pic>
      <p:sp>
        <p:nvSpPr>
          <p:cNvPr id="17" name="Rectangle 16">
            <a:extLst>
              <a:ext uri="{FF2B5EF4-FFF2-40B4-BE49-F238E27FC236}">
                <a16:creationId xmlns:a16="http://schemas.microsoft.com/office/drawing/2014/main" id="{0A4B42F6-F5AC-485C-9743-F6969F9E2726}"/>
              </a:ext>
              <a:ext uri="{C183D7F6-B498-43B3-948B-1728B52AA6E4}">
                <adec:decorative xmlns:adec="http://schemas.microsoft.com/office/drawing/2017/decorative" val="1"/>
              </a:ext>
            </a:extLst>
          </p:cNvPr>
          <p:cNvSpPr/>
          <p:nvPr/>
        </p:nvSpPr>
        <p:spPr>
          <a:xfrm>
            <a:off x="5520175" y="1770565"/>
            <a:ext cx="1210237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3" name="Title 2">
            <a:extLst>
              <a:ext uri="{FF2B5EF4-FFF2-40B4-BE49-F238E27FC236}">
                <a16:creationId xmlns:a16="http://schemas.microsoft.com/office/drawing/2014/main" id="{8EA7E572-F0AC-4962-AC8B-24DD8CD61D2D}"/>
              </a:ext>
            </a:extLst>
          </p:cNvPr>
          <p:cNvSpPr>
            <a:spLocks noGrp="1"/>
          </p:cNvSpPr>
          <p:nvPr>
            <p:ph type="title"/>
          </p:nvPr>
        </p:nvSpPr>
        <p:spPr>
          <a:xfrm>
            <a:off x="6357280" y="3678728"/>
            <a:ext cx="4585780" cy="590001"/>
          </a:xfrm>
        </p:spPr>
        <p:txBody>
          <a:bodyPr rtlCol="0"/>
          <a:lstStyle/>
          <a:p>
            <a:pPr rtl="0"/>
            <a:r>
              <a:rPr lang="en-GB" noProof="1"/>
              <a:t>New Pets Catalogue</a:t>
            </a:r>
          </a:p>
        </p:txBody>
      </p:sp>
      <p:sp>
        <p:nvSpPr>
          <p:cNvPr id="4" name="Content Placeholder 3">
            <a:extLst>
              <a:ext uri="{FF2B5EF4-FFF2-40B4-BE49-F238E27FC236}">
                <a16:creationId xmlns:a16="http://schemas.microsoft.com/office/drawing/2014/main" id="{E9A97DCF-3682-44C5-A5DA-9D96CF14B628}"/>
              </a:ext>
            </a:extLst>
          </p:cNvPr>
          <p:cNvSpPr>
            <a:spLocks noGrp="1"/>
          </p:cNvSpPr>
          <p:nvPr>
            <p:ph sz="quarter" idx="4"/>
          </p:nvPr>
        </p:nvSpPr>
        <p:spPr>
          <a:xfrm>
            <a:off x="6357280" y="4767851"/>
            <a:ext cx="4607015" cy="2604393"/>
          </a:xfrm>
        </p:spPr>
        <p:txBody>
          <a:bodyPr rtlCol="0"/>
          <a:lstStyle/>
          <a:p>
            <a:pPr rtl="0"/>
            <a:r>
              <a:rPr lang="en-GB" noProof="1"/>
              <a:t>Our new pets catalogue covers everything you need for your pets including ideas for summer to keep your pet cool. Products are very popular from shampoo to name tag including toys and most essential scented poop bags.</a:t>
            </a:r>
          </a:p>
        </p:txBody>
      </p:sp>
      <p:sp>
        <p:nvSpPr>
          <p:cNvPr id="5" name="Date Placeholder 4">
            <a:extLst>
              <a:ext uri="{FF2B5EF4-FFF2-40B4-BE49-F238E27FC236}">
                <a16:creationId xmlns:a16="http://schemas.microsoft.com/office/drawing/2014/main" id="{D6EE098C-FABC-437A-B91C-78D731689CF3}"/>
              </a:ext>
            </a:extLst>
          </p:cNvPr>
          <p:cNvSpPr>
            <a:spLocks noGrp="1"/>
          </p:cNvSpPr>
          <p:nvPr>
            <p:ph type="dt" sz="half" idx="10"/>
          </p:nvPr>
        </p:nvSpPr>
        <p:spPr/>
        <p:txBody>
          <a:bodyPr rtlCol="0"/>
          <a:lstStyle/>
          <a:p>
            <a:pPr rtl="0"/>
            <a:fld id="{5A3D3FAE-34AB-4D68-A71D-CDBA230E6681}" type="datetime1">
              <a:rPr lang="en-GB" noProof="1" smtClean="0"/>
              <a:t>12/07/2025</a:t>
            </a:fld>
            <a:endParaRPr lang="en-GB" noProof="1"/>
          </a:p>
        </p:txBody>
      </p:sp>
      <p:sp>
        <p:nvSpPr>
          <p:cNvPr id="6" name="Footer Placeholder 5">
            <a:extLst>
              <a:ext uri="{FF2B5EF4-FFF2-40B4-BE49-F238E27FC236}">
                <a16:creationId xmlns:a16="http://schemas.microsoft.com/office/drawing/2014/main" id="{49DC256C-2F66-47C7-8CAF-7030959759F7}"/>
              </a:ext>
            </a:extLst>
          </p:cNvPr>
          <p:cNvSpPr>
            <a:spLocks noGrp="1"/>
          </p:cNvSpPr>
          <p:nvPr>
            <p:ph type="ftr" sz="quarter" idx="11"/>
          </p:nvPr>
        </p:nvSpPr>
        <p:spPr/>
        <p:txBody>
          <a:bodyPr rtlCol="0"/>
          <a:lstStyle/>
          <a:p>
            <a:pPr rtl="0"/>
            <a:r>
              <a:rPr lang="en-GB" noProof="1"/>
              <a:t>ADD A FOOTER</a:t>
            </a:r>
          </a:p>
        </p:txBody>
      </p:sp>
      <p:sp>
        <p:nvSpPr>
          <p:cNvPr id="7" name="Slide Number Placeholder 6">
            <a:extLst>
              <a:ext uri="{FF2B5EF4-FFF2-40B4-BE49-F238E27FC236}">
                <a16:creationId xmlns:a16="http://schemas.microsoft.com/office/drawing/2014/main" id="{ECD7B63F-6F62-46FC-8E6A-512867B9E479}"/>
              </a:ext>
            </a:extLst>
          </p:cNvPr>
          <p:cNvSpPr>
            <a:spLocks noGrp="1"/>
          </p:cNvSpPr>
          <p:nvPr>
            <p:ph type="sldNum" sz="quarter" idx="12"/>
          </p:nvPr>
        </p:nvSpPr>
        <p:spPr/>
        <p:txBody>
          <a:bodyPr rtlCol="0"/>
          <a:lstStyle/>
          <a:p>
            <a:pPr rtl="0"/>
            <a:fld id="{4950F5D8-22E1-4015-8661-E5B1FD28C2DE}" type="slidenum">
              <a:rPr lang="en-GB" noProof="1" smtClean="0"/>
              <a:pPr/>
              <a:t>4</a:t>
            </a:fld>
            <a:endParaRPr lang="en-GB" noProof="1"/>
          </a:p>
        </p:txBody>
      </p:sp>
      <p:pic>
        <p:nvPicPr>
          <p:cNvPr id="20" name="Picture Placeholder 19" descr="A collage of dogs in a pool&#10;&#10;Description automatically generated">
            <a:extLst>
              <a:ext uri="{FF2B5EF4-FFF2-40B4-BE49-F238E27FC236}">
                <a16:creationId xmlns:a16="http://schemas.microsoft.com/office/drawing/2014/main" id="{CDC9A584-F335-F62B-7886-8F9094D028B3}"/>
              </a:ext>
            </a:extLst>
          </p:cNvPr>
          <p:cNvPicPr>
            <a:picLocks noGrp="1" noChangeAspect="1"/>
          </p:cNvPicPr>
          <p:nvPr>
            <p:ph type="pic" sz="quarter" idx="13"/>
          </p:nvPr>
        </p:nvPicPr>
        <p:blipFill>
          <a:blip r:embed="rId4"/>
          <a:srcRect t="42833" b="42833"/>
          <a:stretch>
            <a:fillRect/>
          </a:stretch>
        </p:blipFill>
        <p:spPr>
          <a:xfrm>
            <a:off x="5617198" y="153364"/>
            <a:ext cx="6838173" cy="2003910"/>
          </a:xfrm>
        </p:spPr>
      </p:pic>
    </p:spTree>
    <p:extLst>
      <p:ext uri="{BB962C8B-B14F-4D97-AF65-F5344CB8AC3E}">
        <p14:creationId xmlns:p14="http://schemas.microsoft.com/office/powerpoint/2010/main" val="321081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Placeholder 70" descr="Abstract Picture ">
            <a:extLst>
              <a:ext uri="{FF2B5EF4-FFF2-40B4-BE49-F238E27FC236}">
                <a16:creationId xmlns:a16="http://schemas.microsoft.com/office/drawing/2014/main" id="{D2883E73-8EE6-4BAA-A784-3465FED86378}"/>
              </a:ext>
            </a:extLst>
          </p:cNvPr>
          <p:cNvPicPr>
            <a:picLocks noGrp="1" noChangeAspect="1"/>
          </p:cNvPicPr>
          <p:nvPr>
            <p:ph type="pic" sz="quarter" idx="51"/>
          </p:nvPr>
        </p:nvPicPr>
        <p:blipFill>
          <a:blip r:embed="rId3"/>
          <a:srcRect/>
          <a:stretch>
            <a:fillRect/>
          </a:stretch>
        </p:blipFill>
        <p:spPr/>
      </p:pic>
      <p:sp>
        <p:nvSpPr>
          <p:cNvPr id="106" name="Rectangle 105">
            <a:extLst>
              <a:ext uri="{FF2B5EF4-FFF2-40B4-BE49-F238E27FC236}">
                <a16:creationId xmlns:a16="http://schemas.microsoft.com/office/drawing/2014/main" id="{F1BC1832-989B-41C2-89C1-ED75D1DF6EB6}"/>
              </a:ext>
              <a:ext uri="{C183D7F6-B498-43B3-948B-1728B52AA6E4}">
                <adec:decorative xmlns:adec="http://schemas.microsoft.com/office/drawing/2017/decorative" val="1"/>
              </a:ext>
            </a:extLst>
          </p:cNvPr>
          <p:cNvSpPr/>
          <p:nvPr/>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E45C665F-537D-4B74-92F8-96ED80122ADC}"/>
              </a:ext>
            </a:extLst>
          </p:cNvPr>
          <p:cNvSpPr>
            <a:spLocks noGrp="1"/>
          </p:cNvSpPr>
          <p:nvPr>
            <p:ph type="title"/>
          </p:nvPr>
        </p:nvSpPr>
        <p:spPr>
          <a:xfrm>
            <a:off x="856489" y="1158574"/>
            <a:ext cx="4585780" cy="1091078"/>
          </a:xfrm>
        </p:spPr>
        <p:txBody>
          <a:bodyPr rtlCol="0"/>
          <a:lstStyle/>
          <a:p>
            <a:pPr rtl="0"/>
            <a:r>
              <a:rPr lang="en-GB" noProof="1"/>
              <a:t>Company Forecast</a:t>
            </a:r>
          </a:p>
        </p:txBody>
      </p:sp>
      <p:sp>
        <p:nvSpPr>
          <p:cNvPr id="3" name="Content Placeholder 2">
            <a:extLst>
              <a:ext uri="{FF2B5EF4-FFF2-40B4-BE49-F238E27FC236}">
                <a16:creationId xmlns:a16="http://schemas.microsoft.com/office/drawing/2014/main" id="{E0ACFCBA-E6B8-4ECB-B191-23EF3473943C}"/>
              </a:ext>
            </a:extLst>
          </p:cNvPr>
          <p:cNvSpPr>
            <a:spLocks noGrp="1"/>
          </p:cNvSpPr>
          <p:nvPr>
            <p:ph sz="quarter" idx="4"/>
          </p:nvPr>
        </p:nvSpPr>
        <p:spPr>
          <a:xfrm>
            <a:off x="829290" y="2346236"/>
            <a:ext cx="4607015" cy="4587224"/>
          </a:xfrm>
        </p:spPr>
        <p:txBody>
          <a:bodyPr rtlCol="0"/>
          <a:lstStyle/>
          <a:p>
            <a:pPr marL="0" indent="0" algn="ctr" rtl="0">
              <a:buNone/>
            </a:pPr>
            <a:r>
              <a:rPr lang="en-US" b="0" i="0" dirty="0">
                <a:solidFill>
                  <a:srgbClr val="FFFFFF"/>
                </a:solidFill>
                <a:effectLst/>
                <a:latin typeface="Helvetica Neue"/>
              </a:rPr>
              <a:t>On </a:t>
            </a:r>
            <a:r>
              <a:rPr lang="en-US" b="1" i="0" dirty="0">
                <a:solidFill>
                  <a:srgbClr val="FFFFFF"/>
                </a:solidFill>
                <a:effectLst/>
                <a:latin typeface="Helvetica Neue"/>
              </a:rPr>
              <a:t>25th June 2018</a:t>
            </a:r>
            <a:r>
              <a:rPr lang="en-US" b="0" i="0" dirty="0">
                <a:solidFill>
                  <a:srgbClr val="FFFFFF"/>
                </a:solidFill>
                <a:effectLst/>
                <a:latin typeface="Helvetica Neue"/>
              </a:rPr>
              <a:t>, we opened registration for what was just a bold dream at the time, a business that set out to be different, powered by people, and completely committed to breaking the </a:t>
            </a:r>
            <a:r>
              <a:rPr lang="en-US" b="0" i="0" dirty="0" err="1">
                <a:solidFill>
                  <a:srgbClr val="FFFFFF"/>
                </a:solidFill>
                <a:effectLst/>
                <a:latin typeface="Helvetica Neue"/>
              </a:rPr>
              <a:t>mould</a:t>
            </a:r>
            <a:r>
              <a:rPr lang="en-US" b="0" i="0" dirty="0">
                <a:solidFill>
                  <a:srgbClr val="FFFFFF"/>
                </a:solidFill>
                <a:effectLst/>
                <a:latin typeface="Helvetica Neue"/>
              </a:rPr>
              <a:t> of an industry that to often loses its soul.</a:t>
            </a:r>
          </a:p>
          <a:p>
            <a:pPr algn="ctr" rtl="0"/>
            <a:r>
              <a:rPr lang="en-US" b="0" i="0" dirty="0">
                <a:solidFill>
                  <a:srgbClr val="FFFFFF"/>
                </a:solidFill>
                <a:effectLst/>
                <a:latin typeface="Helvetica Neue"/>
              </a:rPr>
              <a:t>Together, we’ve created more than a company. We’ve built a </a:t>
            </a:r>
            <a:r>
              <a:rPr lang="en-US" b="1" i="0" dirty="0">
                <a:solidFill>
                  <a:srgbClr val="FFFFFF"/>
                </a:solidFill>
                <a:effectLst/>
                <a:latin typeface="Helvetica Neue"/>
              </a:rPr>
              <a:t>community</a:t>
            </a:r>
            <a:r>
              <a:rPr lang="en-US" b="0" i="0" dirty="0">
                <a:solidFill>
                  <a:srgbClr val="FFFFFF"/>
                </a:solidFill>
                <a:effectLst/>
                <a:latin typeface="Helvetica Neue"/>
              </a:rPr>
              <a:t>.</a:t>
            </a:r>
            <a:endParaRPr lang="en-US" b="0" i="0" dirty="0">
              <a:solidFill>
                <a:srgbClr val="000000"/>
              </a:solidFill>
              <a:effectLst/>
              <a:latin typeface="Helvetica Neue"/>
            </a:endParaRPr>
          </a:p>
          <a:p>
            <a:pPr algn="ctr" rtl="0"/>
            <a:r>
              <a:rPr lang="en-US" b="1" i="0" dirty="0">
                <a:solidFill>
                  <a:srgbClr val="FFFFFF"/>
                </a:solidFill>
                <a:effectLst/>
                <a:latin typeface="Helvetica Neue"/>
              </a:rPr>
              <a:t>A catalyst for change.</a:t>
            </a:r>
            <a:endParaRPr lang="en-US" b="0" i="0" dirty="0">
              <a:solidFill>
                <a:srgbClr val="000000"/>
              </a:solidFill>
              <a:effectLst/>
              <a:latin typeface="Helvetica Neue"/>
            </a:endParaRPr>
          </a:p>
          <a:p>
            <a:pPr algn="ctr" rtl="0"/>
            <a:r>
              <a:rPr lang="en-US" b="1" i="0" dirty="0">
                <a:solidFill>
                  <a:srgbClr val="FFFFFF"/>
                </a:solidFill>
                <a:effectLst/>
                <a:latin typeface="Helvetica Neue"/>
              </a:rPr>
              <a:t>A people-powered force</a:t>
            </a:r>
            <a:r>
              <a:rPr lang="en-US" b="0" i="0" dirty="0">
                <a:solidFill>
                  <a:srgbClr val="FFFFFF"/>
                </a:solidFill>
                <a:effectLst/>
                <a:latin typeface="Helvetica Neue"/>
              </a:rPr>
              <a:t> that proves collaboration, independence, and heart will always win.</a:t>
            </a:r>
          </a:p>
          <a:p>
            <a:pPr algn="ctr" rtl="0"/>
            <a:endParaRPr lang="en-US" dirty="0">
              <a:solidFill>
                <a:srgbClr val="FFFFFF"/>
              </a:solidFill>
              <a:latin typeface="Helvetica Neue"/>
            </a:endParaRPr>
          </a:p>
          <a:p>
            <a:pPr algn="ctr" rtl="0"/>
            <a:r>
              <a:rPr lang="en-US" b="0" i="0" dirty="0">
                <a:solidFill>
                  <a:srgbClr val="FFFFFF"/>
                </a:solidFill>
                <a:effectLst/>
                <a:latin typeface="Helvetica Neue"/>
              </a:rPr>
              <a:t>Launch of our Christmas catalogue/showcase end of August</a:t>
            </a:r>
          </a:p>
          <a:p>
            <a:pPr algn="ctr" rtl="0"/>
            <a:endParaRPr lang="en-US" dirty="0">
              <a:solidFill>
                <a:srgbClr val="FFFFFF"/>
              </a:solidFill>
              <a:latin typeface="Helvetica Neue"/>
            </a:endParaRPr>
          </a:p>
          <a:p>
            <a:pPr algn="ctr" rtl="0"/>
            <a:endParaRPr lang="en-US" b="0" i="0" dirty="0">
              <a:solidFill>
                <a:srgbClr val="FFFFFF"/>
              </a:solidFill>
              <a:effectLst/>
              <a:latin typeface="Helvetica Neue"/>
            </a:endParaRPr>
          </a:p>
          <a:p>
            <a:pPr algn="ctr" rtl="0"/>
            <a:endParaRPr lang="en-US" b="0" i="0" dirty="0">
              <a:solidFill>
                <a:srgbClr val="FFFFFF"/>
              </a:solidFill>
              <a:effectLst/>
              <a:latin typeface="Helvetica Neue"/>
            </a:endParaRPr>
          </a:p>
          <a:p>
            <a:pPr algn="ctr" rtl="0"/>
            <a:endParaRPr lang="en-US" b="0" i="0" dirty="0">
              <a:solidFill>
                <a:srgbClr val="000000"/>
              </a:solidFill>
              <a:effectLst/>
              <a:latin typeface="Helvetica Neue"/>
            </a:endParaRPr>
          </a:p>
          <a:p>
            <a:pPr marL="0" indent="0" algn="ctr" rtl="0">
              <a:buNone/>
            </a:pPr>
            <a:endParaRPr lang="en-US" b="0" i="0" dirty="0">
              <a:solidFill>
                <a:srgbClr val="000000"/>
              </a:solidFill>
              <a:effectLst/>
              <a:latin typeface="Helvetica Neue"/>
            </a:endParaRPr>
          </a:p>
          <a:p>
            <a:pPr marL="0" indent="0" rtl="0">
              <a:buNone/>
            </a:pPr>
            <a:endParaRPr lang="en-GB" noProof="1"/>
          </a:p>
          <a:p>
            <a:pPr rtl="0"/>
            <a:endParaRPr lang="en-GB" noProof="1"/>
          </a:p>
        </p:txBody>
      </p:sp>
      <p:sp>
        <p:nvSpPr>
          <p:cNvPr id="4" name="Date Placeholder 3">
            <a:extLst>
              <a:ext uri="{FF2B5EF4-FFF2-40B4-BE49-F238E27FC236}">
                <a16:creationId xmlns:a16="http://schemas.microsoft.com/office/drawing/2014/main" id="{EBDE8417-3B40-4421-8C0C-E812952C4D17}"/>
              </a:ext>
            </a:extLst>
          </p:cNvPr>
          <p:cNvSpPr>
            <a:spLocks noGrp="1"/>
          </p:cNvSpPr>
          <p:nvPr>
            <p:ph type="dt" sz="half" idx="10"/>
          </p:nvPr>
        </p:nvSpPr>
        <p:spPr/>
        <p:txBody>
          <a:bodyPr rtlCol="0"/>
          <a:lstStyle/>
          <a:p>
            <a:pPr rtl="0"/>
            <a:fld id="{13AA1D1F-89D2-48DC-A31F-A178E8EA00B1}" type="datetime1">
              <a:rPr lang="en-GB" noProof="1" smtClean="0"/>
              <a:t>12/07/2025</a:t>
            </a:fld>
            <a:endParaRPr lang="en-GB" noProof="1"/>
          </a:p>
        </p:txBody>
      </p:sp>
      <p:sp>
        <p:nvSpPr>
          <p:cNvPr id="5" name="Footer Placeholder 4">
            <a:extLst>
              <a:ext uri="{FF2B5EF4-FFF2-40B4-BE49-F238E27FC236}">
                <a16:creationId xmlns:a16="http://schemas.microsoft.com/office/drawing/2014/main" id="{AD9AD198-93C9-4EAB-8485-34EDEDDBA8A0}"/>
              </a:ext>
            </a:extLst>
          </p:cNvPr>
          <p:cNvSpPr>
            <a:spLocks noGrp="1"/>
          </p:cNvSpPr>
          <p:nvPr>
            <p:ph type="ftr" sz="quarter" idx="11"/>
          </p:nvPr>
        </p:nvSpPr>
        <p:spPr/>
        <p:txBody>
          <a:bodyPr rtlCol="0"/>
          <a:lstStyle/>
          <a:p>
            <a:pPr rtl="0"/>
            <a:r>
              <a:rPr lang="en-GB" noProof="1"/>
              <a:t>ADD A FOOTER</a:t>
            </a:r>
          </a:p>
        </p:txBody>
      </p:sp>
      <p:sp>
        <p:nvSpPr>
          <p:cNvPr id="6" name="Slide Number Placeholder 5">
            <a:extLst>
              <a:ext uri="{FF2B5EF4-FFF2-40B4-BE49-F238E27FC236}">
                <a16:creationId xmlns:a16="http://schemas.microsoft.com/office/drawing/2014/main" id="{4BE192BF-F3A7-4D6F-9228-FC825EC15ED3}"/>
              </a:ext>
            </a:extLst>
          </p:cNvPr>
          <p:cNvSpPr>
            <a:spLocks noGrp="1"/>
          </p:cNvSpPr>
          <p:nvPr>
            <p:ph type="sldNum" sz="quarter" idx="12"/>
          </p:nvPr>
        </p:nvSpPr>
        <p:spPr/>
        <p:txBody>
          <a:bodyPr rtlCol="0"/>
          <a:lstStyle/>
          <a:p>
            <a:pPr rtl="0"/>
            <a:fld id="{4950F5D8-22E1-4015-8661-E5B1FD28C2DE}" type="slidenum">
              <a:rPr lang="en-GB" noProof="1" dirty="0" smtClean="0"/>
              <a:pPr/>
              <a:t>5</a:t>
            </a:fld>
            <a:endParaRPr lang="en-GB" noProof="1"/>
          </a:p>
        </p:txBody>
      </p:sp>
      <p:pic>
        <p:nvPicPr>
          <p:cNvPr id="10" name="Picture Placeholder 9" descr="A group of stars on a black background&#10;&#10;Description automatically generated">
            <a:extLst>
              <a:ext uri="{FF2B5EF4-FFF2-40B4-BE49-F238E27FC236}">
                <a16:creationId xmlns:a16="http://schemas.microsoft.com/office/drawing/2014/main" id="{955F6450-2691-A0B1-0BB7-389A88CC79BB}"/>
              </a:ext>
            </a:extLst>
          </p:cNvPr>
          <p:cNvPicPr>
            <a:picLocks noGrp="1" noChangeAspect="1"/>
          </p:cNvPicPr>
          <p:nvPr>
            <p:ph type="pic" sz="quarter" idx="13"/>
          </p:nvPr>
        </p:nvPicPr>
        <p:blipFill>
          <a:blip r:embed="rId4"/>
          <a:srcRect t="37869" b="37869"/>
          <a:stretch>
            <a:fillRect/>
          </a:stretch>
        </p:blipFill>
        <p:spPr>
          <a:xfrm>
            <a:off x="604177" y="142043"/>
            <a:ext cx="4607015" cy="1636423"/>
          </a:xfrm>
        </p:spPr>
      </p:pic>
    </p:spTree>
    <p:extLst>
      <p:ext uri="{BB962C8B-B14F-4D97-AF65-F5344CB8AC3E}">
        <p14:creationId xmlns:p14="http://schemas.microsoft.com/office/powerpoint/2010/main" val="2171260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Placeholder 95" descr="Abstract Picture ">
            <a:extLst>
              <a:ext uri="{FF2B5EF4-FFF2-40B4-BE49-F238E27FC236}">
                <a16:creationId xmlns:a16="http://schemas.microsoft.com/office/drawing/2014/main" id="{C294B835-8EB2-4AD8-936A-B93AEB5C4774}"/>
              </a:ext>
            </a:extLst>
          </p:cNvPr>
          <p:cNvPicPr>
            <a:picLocks noGrp="1" noChangeAspect="1"/>
          </p:cNvPicPr>
          <p:nvPr>
            <p:ph type="pic" sz="quarter" idx="52"/>
          </p:nvPr>
        </p:nvPicPr>
        <p:blipFill>
          <a:blip r:embed="rId3"/>
          <a:srcRect/>
          <a:stretch>
            <a:fillRect/>
          </a:stretch>
        </p:blipFill>
        <p:spPr>
          <a:xfrm>
            <a:off x="-71021" y="75410"/>
            <a:ext cx="12192000" cy="6858000"/>
          </a:xfrm>
        </p:spPr>
      </p:pic>
      <p:sp>
        <p:nvSpPr>
          <p:cNvPr id="97" name="Rectangle 96">
            <a:extLst>
              <a:ext uri="{FF2B5EF4-FFF2-40B4-BE49-F238E27FC236}">
                <a16:creationId xmlns:a16="http://schemas.microsoft.com/office/drawing/2014/main" id="{B3AF9F8A-81B1-4993-8E00-2F7FD4633DA7}"/>
              </a:ext>
              <a:ext uri="{C183D7F6-B498-43B3-948B-1728B52AA6E4}">
                <adec:decorative xmlns:adec="http://schemas.microsoft.com/office/drawing/2017/decorative" val="1"/>
              </a:ext>
            </a:extLst>
          </p:cNvPr>
          <p:cNvSpPr/>
          <p:nvPr/>
        </p:nvSpPr>
        <p:spPr>
          <a:xfrm>
            <a:off x="-71021" y="259708"/>
            <a:ext cx="12192000" cy="3566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98" name="Rectangle 97">
            <a:extLst>
              <a:ext uri="{FF2B5EF4-FFF2-40B4-BE49-F238E27FC236}">
                <a16:creationId xmlns:a16="http://schemas.microsoft.com/office/drawing/2014/main" id="{457582E3-5B4D-4544-89F5-904979E0A497}"/>
              </a:ext>
              <a:ext uri="{C183D7F6-B498-43B3-948B-1728B52AA6E4}">
                <adec:decorative xmlns:adec="http://schemas.microsoft.com/office/drawing/2017/decorative" val="1"/>
              </a:ext>
            </a:extLst>
          </p:cNvPr>
          <p:cNvSpPr/>
          <p:nvPr/>
        </p:nvSpPr>
        <p:spPr>
          <a:xfrm>
            <a:off x="0" y="3641570"/>
            <a:ext cx="12192000" cy="329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1BF1D65C-1076-4F43-B4FA-3B4804E8DF5B}"/>
              </a:ext>
            </a:extLst>
          </p:cNvPr>
          <p:cNvSpPr>
            <a:spLocks noGrp="1"/>
          </p:cNvSpPr>
          <p:nvPr>
            <p:ph type="title"/>
          </p:nvPr>
        </p:nvSpPr>
        <p:spPr/>
        <p:txBody>
          <a:bodyPr rtlCol="0"/>
          <a:lstStyle/>
          <a:p>
            <a:pPr rtl="0"/>
            <a:r>
              <a:rPr lang="en-GB" noProof="1"/>
              <a:t>Events &amp; Groups</a:t>
            </a:r>
          </a:p>
        </p:txBody>
      </p:sp>
      <p:sp>
        <p:nvSpPr>
          <p:cNvPr id="3" name="Date Placeholder 2">
            <a:extLst>
              <a:ext uri="{FF2B5EF4-FFF2-40B4-BE49-F238E27FC236}">
                <a16:creationId xmlns:a16="http://schemas.microsoft.com/office/drawing/2014/main" id="{8502CD3C-003D-4125-AD98-3B4B14BF1A94}"/>
              </a:ext>
            </a:extLst>
          </p:cNvPr>
          <p:cNvSpPr>
            <a:spLocks noGrp="1"/>
          </p:cNvSpPr>
          <p:nvPr>
            <p:ph type="dt" sz="half" idx="10"/>
          </p:nvPr>
        </p:nvSpPr>
        <p:spPr/>
        <p:txBody>
          <a:bodyPr rtlCol="0"/>
          <a:lstStyle/>
          <a:p>
            <a:pPr rtl="0"/>
            <a:fld id="{B95C3744-97FA-4FA5-B0EA-6762123CAAC8}" type="datetime1">
              <a:rPr lang="en-GB" noProof="1" smtClean="0"/>
              <a:t>12/07/2025</a:t>
            </a:fld>
            <a:endParaRPr lang="en-GB" noProof="1"/>
          </a:p>
        </p:txBody>
      </p:sp>
      <p:sp>
        <p:nvSpPr>
          <p:cNvPr id="4" name="Footer Placeholder 3">
            <a:extLst>
              <a:ext uri="{FF2B5EF4-FFF2-40B4-BE49-F238E27FC236}">
                <a16:creationId xmlns:a16="http://schemas.microsoft.com/office/drawing/2014/main" id="{BB99177D-9058-4246-9B56-D229BFD8850F}"/>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3837AEF3-D709-4769-8799-695772AE5ABA}"/>
              </a:ext>
            </a:extLst>
          </p:cNvPr>
          <p:cNvSpPr>
            <a:spLocks noGrp="1"/>
          </p:cNvSpPr>
          <p:nvPr>
            <p:ph type="sldNum" sz="quarter" idx="12"/>
          </p:nvPr>
        </p:nvSpPr>
        <p:spPr/>
        <p:txBody>
          <a:bodyPr rtlCol="0"/>
          <a:lstStyle/>
          <a:p>
            <a:pPr rtl="0"/>
            <a:fld id="{4950F5D8-22E1-4015-8661-E5B1FD28C2DE}" type="slidenum">
              <a:rPr lang="en-GB" noProof="1" smtClean="0"/>
              <a:pPr/>
              <a:t>6</a:t>
            </a:fld>
            <a:endParaRPr lang="en-GB" noProof="1"/>
          </a:p>
        </p:txBody>
      </p:sp>
      <p:sp>
        <p:nvSpPr>
          <p:cNvPr id="7" name="Text Placeholder 6">
            <a:extLst>
              <a:ext uri="{FF2B5EF4-FFF2-40B4-BE49-F238E27FC236}">
                <a16:creationId xmlns:a16="http://schemas.microsoft.com/office/drawing/2014/main" id="{946AC501-B359-42B4-BEAB-B15A30456FA6}"/>
              </a:ext>
            </a:extLst>
          </p:cNvPr>
          <p:cNvSpPr>
            <a:spLocks noGrp="1"/>
          </p:cNvSpPr>
          <p:nvPr>
            <p:ph type="body" idx="1"/>
          </p:nvPr>
        </p:nvSpPr>
        <p:spPr/>
        <p:txBody>
          <a:bodyPr rtlCol="0"/>
          <a:lstStyle/>
          <a:p>
            <a:pPr rtl="0"/>
            <a:r>
              <a:rPr lang="en-GB" noProof="1"/>
              <a:t>Dog Splash Pool</a:t>
            </a:r>
          </a:p>
        </p:txBody>
      </p:sp>
      <p:sp>
        <p:nvSpPr>
          <p:cNvPr id="8" name="Text Placeholder 7">
            <a:extLst>
              <a:ext uri="{FF2B5EF4-FFF2-40B4-BE49-F238E27FC236}">
                <a16:creationId xmlns:a16="http://schemas.microsoft.com/office/drawing/2014/main" id="{55A064E7-CBD4-44C6-846D-EC14D2291E3C}"/>
              </a:ext>
            </a:extLst>
          </p:cNvPr>
          <p:cNvSpPr>
            <a:spLocks noGrp="1"/>
          </p:cNvSpPr>
          <p:nvPr>
            <p:ph type="body" sz="quarter" idx="14"/>
          </p:nvPr>
        </p:nvSpPr>
        <p:spPr>
          <a:xfrm>
            <a:off x="709057" y="4419548"/>
            <a:ext cx="2286000" cy="1377537"/>
          </a:xfrm>
        </p:spPr>
        <p:txBody>
          <a:bodyPr rtlCol="0">
            <a:noAutofit/>
          </a:bodyPr>
          <a:lstStyle/>
          <a:p>
            <a:pPr rtl="0"/>
            <a:r>
              <a:rPr lang="en-US" b="0" i="0" dirty="0">
                <a:effectLst/>
                <a:latin typeface="Open Sans" panose="020B0606030504020204" pitchFamily="34" charset="0"/>
              </a:rPr>
              <a:t>This Sprinkler Splash Pool is perfect for cooling your pet down in the hot summer months. Connects easily to a garden hose attachment and folds away for easy storage. Comes boxed. PVC. Diam: 100cm approx.</a:t>
            </a:r>
            <a:endParaRPr lang="en-GB" noProof="1"/>
          </a:p>
        </p:txBody>
      </p:sp>
      <p:sp>
        <p:nvSpPr>
          <p:cNvPr id="9" name="Text Placeholder 8">
            <a:extLst>
              <a:ext uri="{FF2B5EF4-FFF2-40B4-BE49-F238E27FC236}">
                <a16:creationId xmlns:a16="http://schemas.microsoft.com/office/drawing/2014/main" id="{32F2863B-8BCD-4F0E-9518-0B9181837435}"/>
              </a:ext>
            </a:extLst>
          </p:cNvPr>
          <p:cNvSpPr>
            <a:spLocks noGrp="1"/>
          </p:cNvSpPr>
          <p:nvPr>
            <p:ph type="body" idx="37"/>
          </p:nvPr>
        </p:nvSpPr>
        <p:spPr/>
        <p:txBody>
          <a:bodyPr rtlCol="0">
            <a:normAutofit fontScale="92500"/>
          </a:bodyPr>
          <a:lstStyle/>
          <a:p>
            <a:pPr rtl="0"/>
            <a:r>
              <a:rPr lang="en-GB" noProof="1"/>
              <a:t>VivaMK Collagen</a:t>
            </a:r>
          </a:p>
        </p:txBody>
      </p:sp>
      <p:sp>
        <p:nvSpPr>
          <p:cNvPr id="11" name="Text Placeholder 10">
            <a:extLst>
              <a:ext uri="{FF2B5EF4-FFF2-40B4-BE49-F238E27FC236}">
                <a16:creationId xmlns:a16="http://schemas.microsoft.com/office/drawing/2014/main" id="{3D56E019-758A-464A-B587-F52D68662C9A}"/>
              </a:ext>
            </a:extLst>
          </p:cNvPr>
          <p:cNvSpPr>
            <a:spLocks noGrp="1"/>
          </p:cNvSpPr>
          <p:nvPr>
            <p:ph type="body" idx="41"/>
          </p:nvPr>
        </p:nvSpPr>
        <p:spPr/>
        <p:txBody>
          <a:bodyPr rtlCol="0">
            <a:normAutofit fontScale="77500" lnSpcReduction="20000"/>
          </a:bodyPr>
          <a:lstStyle/>
          <a:p>
            <a:pPr rtl="0"/>
            <a:r>
              <a:rPr lang="en-GB" noProof="1"/>
              <a:t>Fridge/Freezer De-Icer</a:t>
            </a:r>
          </a:p>
        </p:txBody>
      </p:sp>
      <p:sp>
        <p:nvSpPr>
          <p:cNvPr id="12" name="Text Placeholder 11">
            <a:extLst>
              <a:ext uri="{FF2B5EF4-FFF2-40B4-BE49-F238E27FC236}">
                <a16:creationId xmlns:a16="http://schemas.microsoft.com/office/drawing/2014/main" id="{FB3DB5CC-50BC-455B-B60A-C666C4564929}"/>
              </a:ext>
            </a:extLst>
          </p:cNvPr>
          <p:cNvSpPr>
            <a:spLocks noGrp="1"/>
          </p:cNvSpPr>
          <p:nvPr>
            <p:ph type="body" sz="quarter" idx="42"/>
          </p:nvPr>
        </p:nvSpPr>
        <p:spPr/>
        <p:txBody>
          <a:bodyPr rtlCol="0"/>
          <a:lstStyle/>
          <a:p>
            <a:r>
              <a:rPr lang="pt-BR" b="0" i="0" dirty="0">
                <a:effectLst/>
                <a:latin typeface="Poppins" panose="00000500000000000000" pitchFamily="2" charset="0"/>
              </a:rPr>
              <a:t>Fridge Freezer De-icer 400ml Aerosol for fast removal of iced up areas</a:t>
            </a:r>
          </a:p>
          <a:p>
            <a:pPr rtl="0"/>
            <a:endParaRPr lang="en-GB" noProof="1"/>
          </a:p>
        </p:txBody>
      </p:sp>
      <p:sp>
        <p:nvSpPr>
          <p:cNvPr id="13" name="Text Placeholder 12">
            <a:extLst>
              <a:ext uri="{FF2B5EF4-FFF2-40B4-BE49-F238E27FC236}">
                <a16:creationId xmlns:a16="http://schemas.microsoft.com/office/drawing/2014/main" id="{D87E618D-A3E4-448B-A901-D1DDFBCC6E4A}"/>
              </a:ext>
            </a:extLst>
          </p:cNvPr>
          <p:cNvSpPr>
            <a:spLocks noGrp="1"/>
          </p:cNvSpPr>
          <p:nvPr>
            <p:ph type="body" idx="45"/>
          </p:nvPr>
        </p:nvSpPr>
        <p:spPr/>
        <p:txBody>
          <a:bodyPr rtlCol="0">
            <a:normAutofit fontScale="70000" lnSpcReduction="20000"/>
          </a:bodyPr>
          <a:lstStyle/>
          <a:p>
            <a:pPr rtl="0"/>
            <a:r>
              <a:rPr lang="en-GB" noProof="1"/>
              <a:t>FaceFacts Collagen Serum</a:t>
            </a:r>
          </a:p>
        </p:txBody>
      </p:sp>
      <p:sp>
        <p:nvSpPr>
          <p:cNvPr id="14" name="Text Placeholder 13">
            <a:extLst>
              <a:ext uri="{FF2B5EF4-FFF2-40B4-BE49-F238E27FC236}">
                <a16:creationId xmlns:a16="http://schemas.microsoft.com/office/drawing/2014/main" id="{EB470788-3F93-4B57-8AA3-4B8CC21101D7}"/>
              </a:ext>
            </a:extLst>
          </p:cNvPr>
          <p:cNvSpPr>
            <a:spLocks noGrp="1"/>
          </p:cNvSpPr>
          <p:nvPr>
            <p:ph type="body" sz="quarter" idx="46"/>
          </p:nvPr>
        </p:nvSpPr>
        <p:spPr/>
        <p:txBody>
          <a:bodyPr rtlCol="0">
            <a:normAutofit lnSpcReduction="10000"/>
          </a:bodyPr>
          <a:lstStyle/>
          <a:p>
            <a:pPr rtl="0"/>
            <a:r>
              <a:rPr lang="en-US" b="0" i="0" dirty="0">
                <a:effectLst/>
                <a:latin typeface="Open Sans" panose="020B0606030504020204" pitchFamily="34" charset="0"/>
              </a:rPr>
              <a:t>Packed with collagen, betaine &amp; ubiquinone (Q10), this serum is an awesome antioxidant and helps reduce the visibility of fine lines, whilst making your skin soft, smooth and lovely. Vegan. 30ml.</a:t>
            </a:r>
            <a:endParaRPr lang="en-GB" noProof="1"/>
          </a:p>
        </p:txBody>
      </p:sp>
      <p:sp>
        <p:nvSpPr>
          <p:cNvPr id="15" name="Text Placeholder 14">
            <a:extLst>
              <a:ext uri="{FF2B5EF4-FFF2-40B4-BE49-F238E27FC236}">
                <a16:creationId xmlns:a16="http://schemas.microsoft.com/office/drawing/2014/main" id="{72ED5FCC-E29C-48DE-84D8-EA34FFE7CE49}"/>
              </a:ext>
            </a:extLst>
          </p:cNvPr>
          <p:cNvSpPr>
            <a:spLocks noGrp="1"/>
          </p:cNvSpPr>
          <p:nvPr>
            <p:ph type="body" sz="quarter" idx="47"/>
          </p:nvPr>
        </p:nvSpPr>
        <p:spPr>
          <a:xfrm>
            <a:off x="836613" y="1392449"/>
            <a:ext cx="8609228" cy="1027575"/>
          </a:xfrm>
        </p:spPr>
        <p:txBody>
          <a:bodyPr rtlCol="0">
            <a:normAutofit/>
          </a:bodyPr>
          <a:lstStyle/>
          <a:p>
            <a:pPr rtl="0"/>
            <a:r>
              <a:rPr lang="en-GB" noProof="1"/>
              <a:t>Book an event online to receive information on products, recruitment and company news.</a:t>
            </a:r>
          </a:p>
          <a:p>
            <a:pPr rtl="0"/>
            <a:r>
              <a:rPr lang="en-GB" noProof="1"/>
              <a:t>Join my group and become a member to stay updated.</a:t>
            </a:r>
          </a:p>
          <a:p>
            <a:pPr rtl="0"/>
            <a:endParaRPr lang="en-GB" noProof="1"/>
          </a:p>
        </p:txBody>
      </p:sp>
      <p:pic>
        <p:nvPicPr>
          <p:cNvPr id="24" name="Picture Placeholder 23">
            <a:extLst>
              <a:ext uri="{FF2B5EF4-FFF2-40B4-BE49-F238E27FC236}">
                <a16:creationId xmlns:a16="http://schemas.microsoft.com/office/drawing/2014/main" id="{392F88FE-8354-454B-B97D-5C8A7B8ABAEF}"/>
              </a:ext>
            </a:extLst>
          </p:cNvPr>
          <p:cNvPicPr>
            <a:picLocks noGrp="1" noChangeAspect="1"/>
          </p:cNvPicPr>
          <p:nvPr>
            <p:ph type="pic" sz="quarter" idx="48"/>
          </p:nvPr>
        </p:nvPicPr>
        <p:blipFill>
          <a:blip r:embed="rId4"/>
          <a:srcRect t="21834" b="21834"/>
          <a:stretch/>
        </p:blipFill>
        <p:spPr>
          <a:xfrm>
            <a:off x="839787" y="2210540"/>
            <a:ext cx="1930045" cy="1601933"/>
          </a:xfrm>
        </p:spPr>
      </p:pic>
      <p:pic>
        <p:nvPicPr>
          <p:cNvPr id="26" name="Picture Placeholder 25">
            <a:extLst>
              <a:ext uri="{FF2B5EF4-FFF2-40B4-BE49-F238E27FC236}">
                <a16:creationId xmlns:a16="http://schemas.microsoft.com/office/drawing/2014/main" id="{C4D678E5-CB73-4197-8507-0EB6C03643FD}"/>
              </a:ext>
            </a:extLst>
          </p:cNvPr>
          <p:cNvPicPr>
            <a:picLocks noGrp="1" noChangeAspect="1"/>
          </p:cNvPicPr>
          <p:nvPr>
            <p:ph type="pic" sz="quarter" idx="49"/>
          </p:nvPr>
        </p:nvPicPr>
        <p:blipFill>
          <a:blip r:embed="rId5"/>
          <a:srcRect t="21834" b="21834"/>
          <a:stretch/>
        </p:blipFill>
        <p:spPr>
          <a:xfrm>
            <a:off x="3625505" y="2277582"/>
            <a:ext cx="1836389" cy="1534891"/>
          </a:xfrm>
        </p:spPr>
      </p:pic>
      <p:pic>
        <p:nvPicPr>
          <p:cNvPr id="28" name="Picture Placeholder 27">
            <a:extLst>
              <a:ext uri="{FF2B5EF4-FFF2-40B4-BE49-F238E27FC236}">
                <a16:creationId xmlns:a16="http://schemas.microsoft.com/office/drawing/2014/main" id="{52EE44A9-BFCE-4316-B45E-2C903D64670D}"/>
              </a:ext>
            </a:extLst>
          </p:cNvPr>
          <p:cNvPicPr>
            <a:picLocks noGrp="1" noChangeAspect="1"/>
          </p:cNvPicPr>
          <p:nvPr>
            <p:ph type="pic" sz="quarter" idx="50"/>
          </p:nvPr>
        </p:nvPicPr>
        <p:blipFill>
          <a:blip r:embed="rId6"/>
          <a:srcRect t="22115" b="22115"/>
          <a:stretch/>
        </p:blipFill>
        <p:spPr>
          <a:xfrm>
            <a:off x="6411223" y="2277582"/>
            <a:ext cx="1578679" cy="1343261"/>
          </a:xfrm>
        </p:spPr>
      </p:pic>
      <p:sp>
        <p:nvSpPr>
          <p:cNvPr id="17" name="Picture Placeholder 16">
            <a:extLst>
              <a:ext uri="{FF2B5EF4-FFF2-40B4-BE49-F238E27FC236}">
                <a16:creationId xmlns:a16="http://schemas.microsoft.com/office/drawing/2014/main" id="{524BBCB3-0F74-840B-AFC8-EBD1AA21F7F1}"/>
              </a:ext>
            </a:extLst>
          </p:cNvPr>
          <p:cNvSpPr>
            <a:spLocks noGrp="1"/>
          </p:cNvSpPr>
          <p:nvPr>
            <p:ph type="pic" sz="quarter" idx="13"/>
          </p:nvPr>
        </p:nvSpPr>
        <p:spPr>
          <a:xfrm>
            <a:off x="8342682" y="475807"/>
            <a:ext cx="3275861" cy="481140"/>
          </a:xfrm>
        </p:spPr>
        <p:txBody>
          <a:bodyPr>
            <a:noAutofit/>
          </a:bodyPr>
          <a:lstStyle/>
          <a:p>
            <a:r>
              <a:rPr lang="en-GB" sz="1800" b="1" dirty="0"/>
              <a:t>Great Products For You</a:t>
            </a:r>
          </a:p>
          <a:p>
            <a:r>
              <a:rPr lang="en-GB" sz="1800" b="1" dirty="0" err="1"/>
              <a:t>Greatproductsvivamknetwork</a:t>
            </a:r>
            <a:endParaRPr lang="en-GB" sz="1800" b="1" dirty="0"/>
          </a:p>
        </p:txBody>
      </p:sp>
      <p:pic>
        <p:nvPicPr>
          <p:cNvPr id="20" name="Picture 19" descr="A box of collagen serum">
            <a:extLst>
              <a:ext uri="{FF2B5EF4-FFF2-40B4-BE49-F238E27FC236}">
                <a16:creationId xmlns:a16="http://schemas.microsoft.com/office/drawing/2014/main" id="{EA79E10A-63B2-2CAC-CDDE-C5F6FFF8323C}"/>
              </a:ext>
            </a:extLst>
          </p:cNvPr>
          <p:cNvPicPr>
            <a:picLocks noChangeAspect="1"/>
          </p:cNvPicPr>
          <p:nvPr/>
        </p:nvPicPr>
        <p:blipFill>
          <a:blip r:embed="rId7"/>
          <a:stretch>
            <a:fillRect/>
          </a:stretch>
        </p:blipFill>
        <p:spPr>
          <a:xfrm>
            <a:off x="8965412" y="2277582"/>
            <a:ext cx="1578678" cy="1365520"/>
          </a:xfrm>
          <a:prstGeom prst="rect">
            <a:avLst/>
          </a:prstGeom>
        </p:spPr>
      </p:pic>
      <p:sp>
        <p:nvSpPr>
          <p:cNvPr id="22" name="Text Placeholder 21">
            <a:extLst>
              <a:ext uri="{FF2B5EF4-FFF2-40B4-BE49-F238E27FC236}">
                <a16:creationId xmlns:a16="http://schemas.microsoft.com/office/drawing/2014/main" id="{65737181-C59E-BD39-CB35-4DBA4A6928C9}"/>
              </a:ext>
            </a:extLst>
          </p:cNvPr>
          <p:cNvSpPr>
            <a:spLocks noGrp="1"/>
          </p:cNvSpPr>
          <p:nvPr>
            <p:ph type="body" sz="quarter" idx="38"/>
          </p:nvPr>
        </p:nvSpPr>
        <p:spPr/>
        <p:txBody>
          <a:bodyPr/>
          <a:lstStyle/>
          <a:p>
            <a:r>
              <a:rPr lang="en-GB" dirty="0" err="1"/>
              <a:t>VivaMK</a:t>
            </a:r>
            <a:r>
              <a:rPr lang="en-GB" dirty="0"/>
              <a:t> Collagen 60 Capsules</a:t>
            </a:r>
          </a:p>
          <a:p>
            <a:r>
              <a:rPr lang="en-GB" dirty="0"/>
              <a:t>Marine Fish Type</a:t>
            </a:r>
          </a:p>
        </p:txBody>
      </p:sp>
    </p:spTree>
    <p:extLst>
      <p:ext uri="{BB962C8B-B14F-4D97-AF65-F5344CB8AC3E}">
        <p14:creationId xmlns:p14="http://schemas.microsoft.com/office/powerpoint/2010/main" val="257000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129CF1A-FB8A-4E63-A4DB-DCEA091B4E82}"/>
              </a:ext>
              <a:ext uri="{C183D7F6-B498-43B3-948B-1728B52AA6E4}">
                <adec:decorative xmlns:adec="http://schemas.microsoft.com/office/drawing/2017/decorative" val="1"/>
              </a:ext>
            </a:extLst>
          </p:cNvPr>
          <p:cNvSpPr/>
          <p:nvPr/>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79FB37E1-F9A3-4DAE-8651-1F67369BE49E}"/>
              </a:ext>
            </a:extLst>
          </p:cNvPr>
          <p:cNvSpPr>
            <a:spLocks noGrp="1"/>
          </p:cNvSpPr>
          <p:nvPr>
            <p:ph type="title"/>
          </p:nvPr>
        </p:nvSpPr>
        <p:spPr/>
        <p:txBody>
          <a:bodyPr rtlCol="0"/>
          <a:lstStyle/>
          <a:p>
            <a:pPr rtl="0"/>
            <a:r>
              <a:rPr lang="en-GB" noProof="1"/>
              <a:t>Screenshot</a:t>
            </a:r>
          </a:p>
        </p:txBody>
      </p:sp>
      <p:sp>
        <p:nvSpPr>
          <p:cNvPr id="3" name="Date Placeholder 2">
            <a:extLst>
              <a:ext uri="{FF2B5EF4-FFF2-40B4-BE49-F238E27FC236}">
                <a16:creationId xmlns:a16="http://schemas.microsoft.com/office/drawing/2014/main" id="{789D36BA-F1B3-4C4F-B407-FCE768D93116}"/>
              </a:ext>
            </a:extLst>
          </p:cNvPr>
          <p:cNvSpPr>
            <a:spLocks noGrp="1"/>
          </p:cNvSpPr>
          <p:nvPr>
            <p:ph type="dt" sz="half" idx="10"/>
          </p:nvPr>
        </p:nvSpPr>
        <p:spPr/>
        <p:txBody>
          <a:bodyPr rtlCol="0"/>
          <a:lstStyle/>
          <a:p>
            <a:pPr rtl="0"/>
            <a:fld id="{A0A28445-876D-48D8-BB70-CA8FFFC26A7E}" type="datetime1">
              <a:rPr lang="en-GB" noProof="1" smtClean="0"/>
              <a:t>12/07/2025</a:t>
            </a:fld>
            <a:endParaRPr lang="en-GB" noProof="1"/>
          </a:p>
        </p:txBody>
      </p:sp>
      <p:sp>
        <p:nvSpPr>
          <p:cNvPr id="4" name="Footer Placeholder 3">
            <a:extLst>
              <a:ext uri="{FF2B5EF4-FFF2-40B4-BE49-F238E27FC236}">
                <a16:creationId xmlns:a16="http://schemas.microsoft.com/office/drawing/2014/main" id="{B6F38EA6-5514-4A55-8668-1C2023BAAFCA}"/>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024136C6-3C0D-4842-BA27-4952FADF5DD6}"/>
              </a:ext>
            </a:extLst>
          </p:cNvPr>
          <p:cNvSpPr>
            <a:spLocks noGrp="1"/>
          </p:cNvSpPr>
          <p:nvPr>
            <p:ph type="sldNum" sz="quarter" idx="12"/>
          </p:nvPr>
        </p:nvSpPr>
        <p:spPr/>
        <p:txBody>
          <a:bodyPr rtlCol="0"/>
          <a:lstStyle/>
          <a:p>
            <a:pPr rtl="0"/>
            <a:fld id="{4950F5D8-22E1-4015-8661-E5B1FD28C2DE}" type="slidenum">
              <a:rPr lang="en-GB" noProof="1" smtClean="0"/>
              <a:pPr/>
              <a:t>7</a:t>
            </a:fld>
            <a:endParaRPr lang="en-GB" noProof="1"/>
          </a:p>
        </p:txBody>
      </p:sp>
      <p:sp>
        <p:nvSpPr>
          <p:cNvPr id="7" name="Text Placeholder 6">
            <a:extLst>
              <a:ext uri="{FF2B5EF4-FFF2-40B4-BE49-F238E27FC236}">
                <a16:creationId xmlns:a16="http://schemas.microsoft.com/office/drawing/2014/main" id="{9D39A442-EAC4-4F9B-B80E-420D7D36ED2E}"/>
              </a:ext>
            </a:extLst>
          </p:cNvPr>
          <p:cNvSpPr>
            <a:spLocks noGrp="1"/>
          </p:cNvSpPr>
          <p:nvPr>
            <p:ph type="body" idx="41"/>
          </p:nvPr>
        </p:nvSpPr>
        <p:spPr/>
        <p:txBody>
          <a:bodyPr rtlCol="0"/>
          <a:lstStyle/>
          <a:p>
            <a:pPr rtl="0"/>
            <a:r>
              <a:rPr lang="en-GB" noProof="1"/>
              <a:t>Pay Digital</a:t>
            </a:r>
          </a:p>
        </p:txBody>
      </p:sp>
      <p:sp>
        <p:nvSpPr>
          <p:cNvPr id="8" name="Text Placeholder 7">
            <a:extLst>
              <a:ext uri="{FF2B5EF4-FFF2-40B4-BE49-F238E27FC236}">
                <a16:creationId xmlns:a16="http://schemas.microsoft.com/office/drawing/2014/main" id="{59B269EA-29F7-4180-983F-353E08D9B3F5}"/>
              </a:ext>
            </a:extLst>
          </p:cNvPr>
          <p:cNvSpPr>
            <a:spLocks noGrp="1"/>
          </p:cNvSpPr>
          <p:nvPr>
            <p:ph type="body" sz="quarter" idx="42"/>
          </p:nvPr>
        </p:nvSpPr>
        <p:spPr/>
        <p:txBody>
          <a:bodyPr rtlCol="0"/>
          <a:lstStyle/>
          <a:p>
            <a:pPr rtl="0"/>
            <a:r>
              <a:rPr lang="en-GB" noProof="1"/>
              <a:t>Book a class for mobile/computer and become cash free.</a:t>
            </a:r>
          </a:p>
        </p:txBody>
      </p:sp>
      <p:sp>
        <p:nvSpPr>
          <p:cNvPr id="9" name="Text Placeholder 8">
            <a:extLst>
              <a:ext uri="{FF2B5EF4-FFF2-40B4-BE49-F238E27FC236}">
                <a16:creationId xmlns:a16="http://schemas.microsoft.com/office/drawing/2014/main" id="{12ABC038-A233-47DB-BEFD-F6D7371611F6}"/>
              </a:ext>
            </a:extLst>
          </p:cNvPr>
          <p:cNvSpPr>
            <a:spLocks noGrp="1"/>
          </p:cNvSpPr>
          <p:nvPr>
            <p:ph type="body" idx="45"/>
          </p:nvPr>
        </p:nvSpPr>
        <p:spPr/>
        <p:txBody>
          <a:bodyPr rtlCol="0"/>
          <a:lstStyle/>
          <a:p>
            <a:pPr rtl="0"/>
            <a:endParaRPr lang="en-GB" noProof="1"/>
          </a:p>
        </p:txBody>
      </p:sp>
      <p:sp>
        <p:nvSpPr>
          <p:cNvPr id="10" name="Text Placeholder 9">
            <a:extLst>
              <a:ext uri="{FF2B5EF4-FFF2-40B4-BE49-F238E27FC236}">
                <a16:creationId xmlns:a16="http://schemas.microsoft.com/office/drawing/2014/main" id="{206C2CB1-F5EE-46DA-A614-0B0153DDBA46}"/>
              </a:ext>
            </a:extLst>
          </p:cNvPr>
          <p:cNvSpPr>
            <a:spLocks noGrp="1"/>
          </p:cNvSpPr>
          <p:nvPr>
            <p:ph type="body" sz="quarter" idx="46"/>
          </p:nvPr>
        </p:nvSpPr>
        <p:spPr/>
        <p:txBody>
          <a:bodyPr rtlCol="0"/>
          <a:lstStyle/>
          <a:p>
            <a:pPr rtl="0"/>
            <a:endParaRPr lang="en-GB" noProof="1"/>
          </a:p>
        </p:txBody>
      </p:sp>
      <p:sp>
        <p:nvSpPr>
          <p:cNvPr id="11" name="Text Placeholder 10">
            <a:extLst>
              <a:ext uri="{FF2B5EF4-FFF2-40B4-BE49-F238E27FC236}">
                <a16:creationId xmlns:a16="http://schemas.microsoft.com/office/drawing/2014/main" id="{EC8B5F5D-4DED-486E-AD3C-6533999123D0}"/>
              </a:ext>
            </a:extLst>
          </p:cNvPr>
          <p:cNvSpPr>
            <a:spLocks noGrp="1"/>
          </p:cNvSpPr>
          <p:nvPr>
            <p:ph type="body" sz="quarter" idx="47"/>
          </p:nvPr>
        </p:nvSpPr>
        <p:spPr/>
        <p:txBody>
          <a:bodyPr rtlCol="0"/>
          <a:lstStyle/>
          <a:p>
            <a:pPr rtl="0"/>
            <a:r>
              <a:rPr lang="en-GB" noProof="1"/>
              <a:t>Local, at home, online</a:t>
            </a:r>
          </a:p>
        </p:txBody>
      </p:sp>
      <p:pic>
        <p:nvPicPr>
          <p:cNvPr id="14" name="Picture Placeholder 13" descr="A blue text with a globe and dots&#10;&#10;Description automatically generated">
            <a:extLst>
              <a:ext uri="{FF2B5EF4-FFF2-40B4-BE49-F238E27FC236}">
                <a16:creationId xmlns:a16="http://schemas.microsoft.com/office/drawing/2014/main" id="{8C8D2824-EBE7-FB9A-9166-8DB6D24522A9}"/>
              </a:ext>
            </a:extLst>
          </p:cNvPr>
          <p:cNvPicPr>
            <a:picLocks noGrp="1" noChangeAspect="1"/>
          </p:cNvPicPr>
          <p:nvPr>
            <p:ph type="pic" sz="quarter" idx="50"/>
          </p:nvPr>
        </p:nvPicPr>
        <p:blipFill>
          <a:blip r:embed="rId3"/>
          <a:srcRect l="16417" r="16417"/>
          <a:stretch>
            <a:fillRect/>
          </a:stretch>
        </p:blipFill>
        <p:spPr>
          <a:xfrm>
            <a:off x="6096000" y="2359026"/>
            <a:ext cx="2231253" cy="1435734"/>
          </a:xfrm>
        </p:spPr>
      </p:pic>
      <p:sp>
        <p:nvSpPr>
          <p:cNvPr id="16" name="Picture Placeholder 15">
            <a:extLst>
              <a:ext uri="{FF2B5EF4-FFF2-40B4-BE49-F238E27FC236}">
                <a16:creationId xmlns:a16="http://schemas.microsoft.com/office/drawing/2014/main" id="{7E3DFEFF-F3FE-4103-292D-A32AADF46B91}"/>
              </a:ext>
            </a:extLst>
          </p:cNvPr>
          <p:cNvSpPr>
            <a:spLocks noGrp="1"/>
          </p:cNvSpPr>
          <p:nvPr>
            <p:ph type="pic" sz="quarter" idx="51"/>
          </p:nvPr>
        </p:nvSpPr>
        <p:spPr>
          <a:xfrm>
            <a:off x="9196942" y="2623415"/>
            <a:ext cx="888091" cy="439825"/>
          </a:xfrm>
        </p:spPr>
        <p:txBody>
          <a:bodyPr/>
          <a:lstStyle/>
          <a:p>
            <a:endParaRPr lang="en-GB" dirty="0"/>
          </a:p>
        </p:txBody>
      </p:sp>
      <p:sp>
        <p:nvSpPr>
          <p:cNvPr id="18" name="Picture Placeholder 17">
            <a:extLst>
              <a:ext uri="{FF2B5EF4-FFF2-40B4-BE49-F238E27FC236}">
                <a16:creationId xmlns:a16="http://schemas.microsoft.com/office/drawing/2014/main" id="{6685D7BA-B880-F3D6-870D-01A10C984383}"/>
              </a:ext>
            </a:extLst>
          </p:cNvPr>
          <p:cNvSpPr>
            <a:spLocks noGrp="1"/>
          </p:cNvSpPr>
          <p:nvPr>
            <p:ph type="pic" sz="quarter" idx="54"/>
          </p:nvPr>
        </p:nvSpPr>
        <p:spPr>
          <a:xfrm>
            <a:off x="0" y="-23706"/>
            <a:ext cx="12192000" cy="6858000"/>
          </a:xfrm>
        </p:spPr>
        <p:txBody>
          <a:bodyPr/>
          <a:lstStyle/>
          <a:p>
            <a:pPr marL="0" indent="0">
              <a:buNone/>
            </a:pPr>
            <a:r>
              <a:rPr lang="en-GB" dirty="0"/>
              <a:t>Free </a:t>
            </a:r>
            <a:r>
              <a:rPr lang="en-GB" b="1" dirty="0"/>
              <a:t>Computer</a:t>
            </a:r>
            <a:r>
              <a:rPr lang="en-GB" dirty="0"/>
              <a:t>/Mobile </a:t>
            </a:r>
            <a:r>
              <a:rPr lang="en-GB" dirty="0" err="1"/>
              <a:t>Classe</a:t>
            </a:r>
            <a:endParaRPr lang="en-GB" dirty="0"/>
          </a:p>
        </p:txBody>
      </p:sp>
      <p:sp>
        <p:nvSpPr>
          <p:cNvPr id="20" name="Picture Placeholder 19">
            <a:extLst>
              <a:ext uri="{FF2B5EF4-FFF2-40B4-BE49-F238E27FC236}">
                <a16:creationId xmlns:a16="http://schemas.microsoft.com/office/drawing/2014/main" id="{827506EF-095A-C38C-850D-D8ABF04809B1}"/>
              </a:ext>
            </a:extLst>
          </p:cNvPr>
          <p:cNvSpPr>
            <a:spLocks noGrp="1"/>
          </p:cNvSpPr>
          <p:nvPr>
            <p:ph type="pic" sz="quarter" idx="13"/>
          </p:nvPr>
        </p:nvSpPr>
        <p:spPr>
          <a:xfrm>
            <a:off x="8709158" y="670780"/>
            <a:ext cx="2594462" cy="721670"/>
          </a:xfrm>
        </p:spPr>
        <p:txBody>
          <a:bodyPr>
            <a:normAutofit/>
          </a:bodyPr>
          <a:lstStyle/>
          <a:p>
            <a:r>
              <a:rPr lang="en-GB" sz="1600" dirty="0">
                <a:solidFill>
                  <a:schemeClr val="accent1">
                    <a:lumMod val="50000"/>
                    <a:lumOff val="50000"/>
                  </a:schemeClr>
                </a:solidFill>
              </a:rPr>
              <a:t>Great Products For You</a:t>
            </a:r>
            <a:endParaRPr lang="en-GB" sz="1800" dirty="0"/>
          </a:p>
        </p:txBody>
      </p:sp>
      <p:pic>
        <p:nvPicPr>
          <p:cNvPr id="26" name="Picture Placeholder 25" descr="A close up of a logo&#10;&#10;Description automatically generated">
            <a:extLst>
              <a:ext uri="{FF2B5EF4-FFF2-40B4-BE49-F238E27FC236}">
                <a16:creationId xmlns:a16="http://schemas.microsoft.com/office/drawing/2014/main" id="{E8D26D88-4D5D-93EF-B2FD-1017925EE1AA}"/>
              </a:ext>
            </a:extLst>
          </p:cNvPr>
          <p:cNvPicPr>
            <a:picLocks noGrp="1" noChangeAspect="1"/>
          </p:cNvPicPr>
          <p:nvPr>
            <p:ph type="pic" sz="quarter" idx="52"/>
          </p:nvPr>
        </p:nvPicPr>
        <p:blipFill>
          <a:blip r:embed="rId4"/>
          <a:srcRect t="14128" b="14128"/>
          <a:stretch>
            <a:fillRect/>
          </a:stretch>
        </p:blipFill>
        <p:spPr/>
      </p:pic>
    </p:spTree>
    <p:extLst>
      <p:ext uri="{BB962C8B-B14F-4D97-AF65-F5344CB8AC3E}">
        <p14:creationId xmlns:p14="http://schemas.microsoft.com/office/powerpoint/2010/main" val="290542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bstract Picture ">
            <a:extLst>
              <a:ext uri="{FF2B5EF4-FFF2-40B4-BE49-F238E27FC236}">
                <a16:creationId xmlns:a16="http://schemas.microsoft.com/office/drawing/2014/main" id="{1DE9FCC3-CC75-4000-9FA5-67117BBCD5D5}"/>
              </a:ext>
            </a:extLst>
          </p:cNvPr>
          <p:cNvPicPr>
            <a:picLocks noGrp="1" noChangeAspect="1"/>
          </p:cNvPicPr>
          <p:nvPr>
            <p:ph type="pic" sz="quarter" idx="22"/>
          </p:nvPr>
        </p:nvPicPr>
        <p:blipFill>
          <a:blip r:embed="rId3"/>
          <a:srcRect/>
          <a:stretch>
            <a:fillRect/>
          </a:stretch>
        </p:blipFill>
        <p:spPr>
          <a:xfrm>
            <a:off x="0" y="-102689"/>
            <a:ext cx="12192000" cy="6858000"/>
          </a:xfrm>
        </p:spPr>
      </p:pic>
      <p:sp>
        <p:nvSpPr>
          <p:cNvPr id="31" name="Rectangle 30">
            <a:extLst>
              <a:ext uri="{FF2B5EF4-FFF2-40B4-BE49-F238E27FC236}">
                <a16:creationId xmlns:a16="http://schemas.microsoft.com/office/drawing/2014/main" id="{A2A8E8F2-15AD-46DB-9034-122B17090A84}"/>
              </a:ext>
              <a:ext uri="{C183D7F6-B498-43B3-948B-1728B52AA6E4}">
                <adec:decorative xmlns:adec="http://schemas.microsoft.com/office/drawing/2017/decorative" val="1"/>
              </a:ext>
            </a:extLst>
          </p:cNvPr>
          <p:cNvSpPr/>
          <p:nvPr/>
        </p:nvSpPr>
        <p:spPr>
          <a:xfrm>
            <a:off x="0" y="22723"/>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1"/>
          </a:p>
        </p:txBody>
      </p:sp>
      <p:sp>
        <p:nvSpPr>
          <p:cNvPr id="2" name="Title 1">
            <a:extLst>
              <a:ext uri="{FF2B5EF4-FFF2-40B4-BE49-F238E27FC236}">
                <a16:creationId xmlns:a16="http://schemas.microsoft.com/office/drawing/2014/main" id="{C9BFC04D-1EA2-4C38-90C9-4DC62E5AEF46}"/>
              </a:ext>
            </a:extLst>
          </p:cNvPr>
          <p:cNvSpPr>
            <a:spLocks noGrp="1"/>
          </p:cNvSpPr>
          <p:nvPr>
            <p:ph type="title"/>
          </p:nvPr>
        </p:nvSpPr>
        <p:spPr>
          <a:xfrm>
            <a:off x="612394" y="306064"/>
            <a:ext cx="4585780" cy="1091078"/>
          </a:xfrm>
        </p:spPr>
        <p:txBody>
          <a:bodyPr rtlCol="0"/>
          <a:lstStyle/>
          <a:p>
            <a:pPr rtl="0"/>
            <a:r>
              <a:rPr lang="en-GB" noProof="1"/>
              <a:t>Thank you!</a:t>
            </a:r>
          </a:p>
        </p:txBody>
      </p:sp>
      <p:sp>
        <p:nvSpPr>
          <p:cNvPr id="3" name="Date Placeholder 2">
            <a:extLst>
              <a:ext uri="{FF2B5EF4-FFF2-40B4-BE49-F238E27FC236}">
                <a16:creationId xmlns:a16="http://schemas.microsoft.com/office/drawing/2014/main" id="{8A4AF708-0F57-4D7F-96B7-64E674801E73}"/>
              </a:ext>
            </a:extLst>
          </p:cNvPr>
          <p:cNvSpPr>
            <a:spLocks noGrp="1"/>
          </p:cNvSpPr>
          <p:nvPr>
            <p:ph type="dt" sz="half" idx="10"/>
          </p:nvPr>
        </p:nvSpPr>
        <p:spPr/>
        <p:txBody>
          <a:bodyPr rtlCol="0"/>
          <a:lstStyle/>
          <a:p>
            <a:pPr rtl="0"/>
            <a:fld id="{35D5684B-5730-4AB6-88EC-6C851F7B59D3}" type="datetime1">
              <a:rPr lang="en-GB" noProof="1" smtClean="0"/>
              <a:t>12/07/2025</a:t>
            </a:fld>
            <a:endParaRPr lang="en-GB" noProof="1"/>
          </a:p>
        </p:txBody>
      </p:sp>
      <p:sp>
        <p:nvSpPr>
          <p:cNvPr id="4" name="Footer Placeholder 3">
            <a:extLst>
              <a:ext uri="{FF2B5EF4-FFF2-40B4-BE49-F238E27FC236}">
                <a16:creationId xmlns:a16="http://schemas.microsoft.com/office/drawing/2014/main" id="{3276C4A0-8B24-411A-B454-AD30C6340934}"/>
              </a:ext>
            </a:extLst>
          </p:cNvPr>
          <p:cNvSpPr>
            <a:spLocks noGrp="1"/>
          </p:cNvSpPr>
          <p:nvPr>
            <p:ph type="ftr" sz="quarter" idx="11"/>
          </p:nvPr>
        </p:nvSpPr>
        <p:spPr/>
        <p:txBody>
          <a:bodyPr rtlCol="0"/>
          <a:lstStyle/>
          <a:p>
            <a:pPr rtl="0"/>
            <a:r>
              <a:rPr lang="en-GB" noProof="1"/>
              <a:t>ADD A FOOTER</a:t>
            </a:r>
          </a:p>
        </p:txBody>
      </p:sp>
      <p:sp>
        <p:nvSpPr>
          <p:cNvPr id="5" name="Slide Number Placeholder 4">
            <a:extLst>
              <a:ext uri="{FF2B5EF4-FFF2-40B4-BE49-F238E27FC236}">
                <a16:creationId xmlns:a16="http://schemas.microsoft.com/office/drawing/2014/main" id="{62B3AD74-B3CB-4B9C-8EAC-07DF8026307A}"/>
              </a:ext>
            </a:extLst>
          </p:cNvPr>
          <p:cNvSpPr>
            <a:spLocks noGrp="1"/>
          </p:cNvSpPr>
          <p:nvPr>
            <p:ph type="sldNum" sz="quarter" idx="12"/>
          </p:nvPr>
        </p:nvSpPr>
        <p:spPr/>
        <p:txBody>
          <a:bodyPr rtlCol="0"/>
          <a:lstStyle/>
          <a:p>
            <a:pPr rtl="0"/>
            <a:fld id="{4950F5D8-22E1-4015-8661-E5B1FD28C2DE}" type="slidenum">
              <a:rPr lang="en-GB" noProof="1" smtClean="0"/>
              <a:pPr rtl="0"/>
              <a:t>8</a:t>
            </a:fld>
            <a:endParaRPr lang="en-GB" noProof="1"/>
          </a:p>
        </p:txBody>
      </p:sp>
      <p:sp>
        <p:nvSpPr>
          <p:cNvPr id="7" name="Text Placeholder 6">
            <a:extLst>
              <a:ext uri="{FF2B5EF4-FFF2-40B4-BE49-F238E27FC236}">
                <a16:creationId xmlns:a16="http://schemas.microsoft.com/office/drawing/2014/main" id="{35986A88-BFE8-4F5B-9B64-52CC8D2E807D}"/>
              </a:ext>
            </a:extLst>
          </p:cNvPr>
          <p:cNvSpPr>
            <a:spLocks noGrp="1"/>
          </p:cNvSpPr>
          <p:nvPr>
            <p:ph type="body" sz="quarter" idx="15"/>
          </p:nvPr>
        </p:nvSpPr>
        <p:spPr>
          <a:xfrm>
            <a:off x="716915" y="1787282"/>
            <a:ext cx="4586288" cy="509472"/>
          </a:xfrm>
        </p:spPr>
        <p:txBody>
          <a:bodyPr rtlCol="0"/>
          <a:lstStyle/>
          <a:p>
            <a:pPr rtl="0"/>
            <a:r>
              <a:rPr lang="en-GB" noProof="1"/>
              <a:t>Margit Enzenmuller</a:t>
            </a:r>
          </a:p>
        </p:txBody>
      </p:sp>
      <p:sp>
        <p:nvSpPr>
          <p:cNvPr id="8" name="Text Placeholder 7">
            <a:extLst>
              <a:ext uri="{FF2B5EF4-FFF2-40B4-BE49-F238E27FC236}">
                <a16:creationId xmlns:a16="http://schemas.microsoft.com/office/drawing/2014/main" id="{411EFEF3-EFE1-4E98-B778-AA687A3AA058}"/>
              </a:ext>
            </a:extLst>
          </p:cNvPr>
          <p:cNvSpPr>
            <a:spLocks noGrp="1"/>
          </p:cNvSpPr>
          <p:nvPr>
            <p:ph type="body" sz="quarter" idx="16"/>
          </p:nvPr>
        </p:nvSpPr>
        <p:spPr>
          <a:xfrm>
            <a:off x="824950" y="2761637"/>
            <a:ext cx="4586288" cy="230941"/>
          </a:xfrm>
        </p:spPr>
        <p:txBody>
          <a:bodyPr rtlCol="0"/>
          <a:lstStyle/>
          <a:p>
            <a:pPr rtl="0"/>
            <a:r>
              <a:rPr lang="en-GB" noProof="1"/>
              <a:t>Phone number:</a:t>
            </a:r>
          </a:p>
        </p:txBody>
      </p:sp>
      <p:sp>
        <p:nvSpPr>
          <p:cNvPr id="9" name="Text Placeholder 8">
            <a:extLst>
              <a:ext uri="{FF2B5EF4-FFF2-40B4-BE49-F238E27FC236}">
                <a16:creationId xmlns:a16="http://schemas.microsoft.com/office/drawing/2014/main" id="{2D53BA79-FA56-48FD-A4AB-53AE030A9E2E}"/>
              </a:ext>
            </a:extLst>
          </p:cNvPr>
          <p:cNvSpPr>
            <a:spLocks noGrp="1"/>
          </p:cNvSpPr>
          <p:nvPr>
            <p:ph type="body" sz="quarter" idx="17"/>
          </p:nvPr>
        </p:nvSpPr>
        <p:spPr>
          <a:xfrm>
            <a:off x="831850" y="3326311"/>
            <a:ext cx="4586288" cy="290167"/>
          </a:xfrm>
        </p:spPr>
        <p:txBody>
          <a:bodyPr rtlCol="0"/>
          <a:lstStyle/>
          <a:p>
            <a:pPr rtl="0"/>
            <a:r>
              <a:rPr lang="en-GB" noProof="1"/>
              <a:t>01483 456 098</a:t>
            </a:r>
          </a:p>
        </p:txBody>
      </p:sp>
      <p:sp>
        <p:nvSpPr>
          <p:cNvPr id="10" name="Text Placeholder 9">
            <a:extLst>
              <a:ext uri="{FF2B5EF4-FFF2-40B4-BE49-F238E27FC236}">
                <a16:creationId xmlns:a16="http://schemas.microsoft.com/office/drawing/2014/main" id="{B457F2D4-E4AB-4775-96CC-E97C325E6D84}"/>
              </a:ext>
            </a:extLst>
          </p:cNvPr>
          <p:cNvSpPr>
            <a:spLocks noGrp="1"/>
          </p:cNvSpPr>
          <p:nvPr>
            <p:ph type="body" sz="quarter" idx="18"/>
          </p:nvPr>
        </p:nvSpPr>
        <p:spPr>
          <a:xfrm>
            <a:off x="925506" y="3902012"/>
            <a:ext cx="4586288" cy="230941"/>
          </a:xfrm>
        </p:spPr>
        <p:txBody>
          <a:bodyPr rtlCol="0"/>
          <a:lstStyle/>
          <a:p>
            <a:pPr rtl="0"/>
            <a:r>
              <a:rPr lang="en-GB" noProof="1"/>
              <a:t>Email address:</a:t>
            </a:r>
          </a:p>
        </p:txBody>
      </p:sp>
      <p:sp>
        <p:nvSpPr>
          <p:cNvPr id="11" name="Text Placeholder 10">
            <a:extLst>
              <a:ext uri="{FF2B5EF4-FFF2-40B4-BE49-F238E27FC236}">
                <a16:creationId xmlns:a16="http://schemas.microsoft.com/office/drawing/2014/main" id="{DA20106F-FCFF-49EE-B069-59A94CAE8FD8}"/>
              </a:ext>
            </a:extLst>
          </p:cNvPr>
          <p:cNvSpPr>
            <a:spLocks noGrp="1"/>
          </p:cNvSpPr>
          <p:nvPr>
            <p:ph type="body" sz="quarter" idx="19"/>
          </p:nvPr>
        </p:nvSpPr>
        <p:spPr>
          <a:xfrm>
            <a:off x="824950" y="4278509"/>
            <a:ext cx="5264150" cy="364479"/>
          </a:xfrm>
        </p:spPr>
        <p:txBody>
          <a:bodyPr rtlCol="0"/>
          <a:lstStyle/>
          <a:p>
            <a:pPr rtl="0"/>
            <a:r>
              <a:rPr lang="en-GB" noProof="1"/>
              <a:t>margit@greatproductsforyou.co.uk</a:t>
            </a:r>
          </a:p>
        </p:txBody>
      </p:sp>
      <p:sp>
        <p:nvSpPr>
          <p:cNvPr id="12" name="Text Placeholder 11">
            <a:extLst>
              <a:ext uri="{FF2B5EF4-FFF2-40B4-BE49-F238E27FC236}">
                <a16:creationId xmlns:a16="http://schemas.microsoft.com/office/drawing/2014/main" id="{B1E84A84-FB4D-4874-8476-D2B13579C6F6}"/>
              </a:ext>
            </a:extLst>
          </p:cNvPr>
          <p:cNvSpPr>
            <a:spLocks noGrp="1"/>
          </p:cNvSpPr>
          <p:nvPr>
            <p:ph type="body" sz="quarter" idx="20"/>
          </p:nvPr>
        </p:nvSpPr>
        <p:spPr>
          <a:xfrm>
            <a:off x="838200" y="4853779"/>
            <a:ext cx="4586288" cy="230941"/>
          </a:xfrm>
        </p:spPr>
        <p:txBody>
          <a:bodyPr rtlCol="0"/>
          <a:lstStyle/>
          <a:p>
            <a:pPr rtl="0"/>
            <a:r>
              <a:rPr lang="en-GB" noProof="1"/>
              <a:t>Website:</a:t>
            </a:r>
          </a:p>
        </p:txBody>
      </p:sp>
      <p:sp>
        <p:nvSpPr>
          <p:cNvPr id="13" name="Text Placeholder 12">
            <a:extLst>
              <a:ext uri="{FF2B5EF4-FFF2-40B4-BE49-F238E27FC236}">
                <a16:creationId xmlns:a16="http://schemas.microsoft.com/office/drawing/2014/main" id="{DAEA50EB-342B-4C13-95DB-9FA3C6255CE8}"/>
              </a:ext>
            </a:extLst>
          </p:cNvPr>
          <p:cNvSpPr>
            <a:spLocks noGrp="1"/>
          </p:cNvSpPr>
          <p:nvPr>
            <p:ph type="body" sz="quarter" idx="21"/>
          </p:nvPr>
        </p:nvSpPr>
        <p:spPr>
          <a:xfrm>
            <a:off x="349840" y="5130837"/>
            <a:ext cx="6214369" cy="1494186"/>
          </a:xfrm>
        </p:spPr>
        <p:txBody>
          <a:bodyPr rtlCol="0"/>
          <a:lstStyle/>
          <a:p>
            <a:pPr rtl="0"/>
            <a:r>
              <a:rPr lang="en-GB" noProof="1">
                <a:hlinkClick r:id="rId4"/>
              </a:rPr>
              <a:t>www.greatproductsforyou.co.uk</a:t>
            </a:r>
            <a:endParaRPr lang="en-GB" noProof="1"/>
          </a:p>
          <a:p>
            <a:pPr rtl="0"/>
            <a:r>
              <a:rPr lang="en-GB" noProof="1">
                <a:hlinkClick r:id="rId5"/>
              </a:rPr>
              <a:t>www.greatproductsvivamknetwork.co.uk</a:t>
            </a:r>
            <a:endParaRPr lang="en-GB" noProof="1"/>
          </a:p>
          <a:p>
            <a:pPr rtl="0"/>
            <a:r>
              <a:rPr lang="en-GB" noProof="1"/>
              <a:t>greatproducts.vivamknetwork.co.uk</a:t>
            </a:r>
          </a:p>
          <a:p>
            <a:pPr rtl="0"/>
            <a:endParaRPr lang="en-GB" noProof="1"/>
          </a:p>
          <a:p>
            <a:pPr rtl="0"/>
            <a:endParaRPr lang="en-GB" noProof="1"/>
          </a:p>
        </p:txBody>
      </p:sp>
    </p:spTree>
    <p:extLst>
      <p:ext uri="{BB962C8B-B14F-4D97-AF65-F5344CB8AC3E}">
        <p14:creationId xmlns:p14="http://schemas.microsoft.com/office/powerpoint/2010/main" val="1748073012"/>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rgbClr val="FFFFFF"/>
      </a:lt1>
      <a:dk2>
        <a:srgbClr val="00BBFF"/>
      </a:dk2>
      <a:lt2>
        <a:srgbClr val="FFAA27"/>
      </a:lt2>
      <a:accent1>
        <a:srgbClr val="001431"/>
      </a:accent1>
      <a:accent2>
        <a:srgbClr val="D14C00"/>
      </a:accent2>
      <a:accent3>
        <a:srgbClr val="142F5C"/>
      </a:accent3>
      <a:accent4>
        <a:srgbClr val="FFC000"/>
      </a:accent4>
      <a:accent5>
        <a:srgbClr val="5E441C"/>
      </a:accent5>
      <a:accent6>
        <a:srgbClr val="149F2F"/>
      </a:accent6>
      <a:hlink>
        <a:srgbClr val="00BBFF"/>
      </a:hlink>
      <a:folHlink>
        <a:srgbClr val="00BBFF"/>
      </a:folHlink>
    </a:clrScheme>
    <a:fontScheme name="Custom 12">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33968143_Colorful abstract pitch deck_SL_V1.potx" id="{82DEFF5A-EF7C-4DEA-909F-5E1EA892F8BB}" vid="{E161E2B0-1454-45FC-8BCB-8D4146D2D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7f9b5e87859ce6d7eedbdc6e4e4205c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5e0075ee7624d6a846e01eb6183742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AE07E-5A81-4432-A02A-9AC399918DAB}">
  <ds:schemaRefs>
    <ds:schemaRef ds:uri="http://schemas.microsoft.com/sharepoint/v3/contenttype/forms"/>
  </ds:schemaRefs>
</ds:datastoreItem>
</file>

<file path=customXml/itemProps2.xml><?xml version="1.0" encoding="utf-8"?>
<ds:datastoreItem xmlns:ds="http://schemas.openxmlformats.org/officeDocument/2006/customXml" ds:itemID="{93E7EDEB-A282-4F82-947F-B2A3AD405974}">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B5C6507-5F33-4830-A25C-F190C9E5F8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tf33968143_wac</Template>
  <TotalTime>0</TotalTime>
  <Words>525</Words>
  <Application>Microsoft Office PowerPoint</Application>
  <PresentationFormat>Widescreen</PresentationFormat>
  <Paragraphs>86</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Book Antiqua</vt:lpstr>
      <vt:lpstr>Calibri</vt:lpstr>
      <vt:lpstr>Franklin Gothic Book</vt:lpstr>
      <vt:lpstr>Helvetica Neue</vt:lpstr>
      <vt:lpstr>Open Sans</vt:lpstr>
      <vt:lpstr>Poppins</vt:lpstr>
      <vt:lpstr>Wingdings</vt:lpstr>
      <vt:lpstr>Office Theme</vt:lpstr>
      <vt:lpstr>Great Products For You</vt:lpstr>
      <vt:lpstr>Agenda</vt:lpstr>
      <vt:lpstr>Customer Choices</vt:lpstr>
      <vt:lpstr>New Pets Catalogue</vt:lpstr>
      <vt:lpstr>Company Forecast</vt:lpstr>
      <vt:lpstr>Events &amp; Groups</vt:lpstr>
      <vt:lpstr>Screenshot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2025-07-12T08:07:13Z</dcterms:created>
  <dcterms:modified xsi:type="dcterms:W3CDTF">2025-07-12T10:09:45Z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